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notesSlides/notesSlide26.xml" ContentType="application/vnd.openxmlformats-officedocument.presentationml.notesSlide+xml"/>
  <Override PartName="/ppt/diagrams/data7.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7.xml" ContentType="application/vnd.openxmlformats-officedocument.presentationml.notesSlide+xml"/>
  <Override PartName="/ppt/diagrams/data8.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 id="2147483665" r:id="rId2"/>
  </p:sldMasterIdLst>
  <p:notesMasterIdLst>
    <p:notesMasterId r:id="rId41"/>
  </p:notesMasterIdLst>
  <p:sldIdLst>
    <p:sldId id="290" r:id="rId3"/>
    <p:sldId id="294" r:id="rId4"/>
    <p:sldId id="293" r:id="rId5"/>
    <p:sldId id="304" r:id="rId6"/>
    <p:sldId id="305" r:id="rId7"/>
    <p:sldId id="320" r:id="rId8"/>
    <p:sldId id="337" r:id="rId9"/>
    <p:sldId id="342" r:id="rId10"/>
    <p:sldId id="322" r:id="rId11"/>
    <p:sldId id="326" r:id="rId12"/>
    <p:sldId id="338" r:id="rId13"/>
    <p:sldId id="379" r:id="rId14"/>
    <p:sldId id="383" r:id="rId15"/>
    <p:sldId id="382" r:id="rId16"/>
    <p:sldId id="384" r:id="rId17"/>
    <p:sldId id="385" r:id="rId18"/>
    <p:sldId id="386" r:id="rId19"/>
    <p:sldId id="381" r:id="rId20"/>
    <p:sldId id="376" r:id="rId21"/>
    <p:sldId id="358" r:id="rId22"/>
    <p:sldId id="350" r:id="rId23"/>
    <p:sldId id="351" r:id="rId24"/>
    <p:sldId id="352" r:id="rId25"/>
    <p:sldId id="361" r:id="rId26"/>
    <p:sldId id="367" r:id="rId27"/>
    <p:sldId id="366" r:id="rId28"/>
    <p:sldId id="368" r:id="rId29"/>
    <p:sldId id="371" r:id="rId30"/>
    <p:sldId id="377" r:id="rId31"/>
    <p:sldId id="353" r:id="rId32"/>
    <p:sldId id="374" r:id="rId33"/>
    <p:sldId id="369" r:id="rId34"/>
    <p:sldId id="378" r:id="rId35"/>
    <p:sldId id="380" r:id="rId36"/>
    <p:sldId id="355" r:id="rId37"/>
    <p:sldId id="372" r:id="rId38"/>
    <p:sldId id="344" r:id="rId39"/>
    <p:sldId id="346"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EBC733A9-9B36-4D47-B220-7D29ACEAC26D}">
          <p14:sldIdLst>
            <p14:sldId id="290"/>
            <p14:sldId id="294"/>
            <p14:sldId id="293"/>
            <p14:sldId id="304"/>
            <p14:sldId id="305"/>
            <p14:sldId id="320"/>
            <p14:sldId id="337"/>
            <p14:sldId id="342"/>
            <p14:sldId id="322"/>
            <p14:sldId id="326"/>
            <p14:sldId id="338"/>
            <p14:sldId id="379"/>
            <p14:sldId id="383"/>
            <p14:sldId id="382"/>
            <p14:sldId id="384"/>
            <p14:sldId id="385"/>
            <p14:sldId id="386"/>
            <p14:sldId id="381"/>
            <p14:sldId id="376"/>
            <p14:sldId id="358"/>
            <p14:sldId id="350"/>
            <p14:sldId id="351"/>
            <p14:sldId id="352"/>
            <p14:sldId id="361"/>
            <p14:sldId id="367"/>
            <p14:sldId id="366"/>
            <p14:sldId id="368"/>
            <p14:sldId id="371"/>
            <p14:sldId id="377"/>
            <p14:sldId id="353"/>
            <p14:sldId id="374"/>
            <p14:sldId id="369"/>
            <p14:sldId id="378"/>
            <p14:sldId id="380"/>
            <p14:sldId id="355"/>
            <p14:sldId id="372"/>
            <p14:sldId id="344"/>
            <p14:sldId id="346"/>
          </p14:sldIdLst>
        </p14:section>
        <p14:section name="Content" id="{3864C2D0-062C-4319-A5DB-5D7C06D263F4}">
          <p14:sldIdLst/>
        </p14:section>
        <p14:section name="Backup Slides" id="{D2EA30EA-0BC0-4C37-A8F8-2B41D5EE3350}">
          <p14:sldIdLst/>
        </p14:section>
        <p14:section name="Style Guide" id="{F10F3CE5-E087-40FD-B0AE-505C952C1029}">
          <p14:sldIdLst/>
        </p14:section>
        <p14:section name="Color" id="{A858D5E6-64D0-44B6-B164-CF3066AA9C92}">
          <p14:sldIdLst/>
        </p14:section>
        <p14:section name="Layout Tools" id="{99E384DF-C69A-47D7-8514-CCBFF33F9E01}">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923CA23-CF32-2F4D-D7D0-54A3960BBC02}" name="Peter Mougey" initials="PM" userId="S::pjm20@fsu.edu::c3db4eed-291b-4fc4-8977-1662a6934bea" providerId="AD"/>
  <p188:author id="{1BCA5250-D7EB-33CB-F4D6-E2B435881F31}" name="Nia Britton" initials="NB" userId="S::nib20c@fsu.edu::ec13562d-5466-4f67-9919-1271aee0a2f9" providerId="AD"/>
  <p188:author id="{4BD632C4-6260-A639-F934-923DB8B3FAEA}" name="Kendall Kovacs" initials="KK" userId="S::kak20b@fsu.edu::c99fe895-9794-41c6-b6b9-3cf4657a802e" providerId="AD"/>
  <p188:author id="{BB871BDC-AB65-9E8C-AA0F-097C1353D94C}" name="Mina Brahmbhatt" initials="MB" userId="S::cim20@fsu.edu::3e5530f7-a2bb-4295-8b7b-d23346f0d59c" providerId="AD"/>
  <p188:author id="{7293F8F8-266A-85B2-A311-D06EDAE98702}" name="Ryan Dreibelbis" initials="RD" userId="S::rld21b@fsu.edu::b6496cf5-b768-4c0a-977a-fc7190d4b5a4"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EE7624"/>
    <a:srgbClr val="D921CC"/>
    <a:srgbClr val="772F40"/>
    <a:srgbClr val="FACAAC"/>
    <a:srgbClr val="FF0000"/>
    <a:srgbClr val="DA7D34"/>
    <a:srgbClr val="7E394A"/>
    <a:srgbClr val="C337C7"/>
    <a:srgbClr val="DA7D33"/>
    <a:srgbClr val="782F4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4039DA4-251B-70DE-860F-77B3692E2A8B}" v="240" dt="2025-02-17T23:34:47.641"/>
    <p1510:client id="{28811D79-2D4A-187C-683B-C849166345ED}" v="1518" dt="2025-02-18T02:11:31.580"/>
    <p1510:client id="{545212F3-053A-9C4B-8526-B784EDE07E6C}" v="1744" dt="2025-02-18T12:35:11.987"/>
    <p1510:client id="{6BF129DC-FBEA-411D-BB97-3A943D1191C9}" v="1" dt="2025-02-20T19:52:09.452"/>
    <p1510:client id="{7FBBA995-DDC8-DC44-9E0A-AF7EEE56AB58}" v="698" dt="2025-02-18T12:29:50.073"/>
    <p1510:client id="{8982687D-EEC6-7C72-30AB-B00536F2BE96}" v="430" dt="2025-02-17T23:40:33.792"/>
    <p1510:client id="{C33B766A-1F7A-4D87-AE4E-447115CA5ECA}" v="3919" dt="2025-02-18T00:45:01.437"/>
    <p1510:client id="{C904EC64-C5C7-4054-BED7-717C2533741F}" v="1265" dt="2025-02-18T03:25:28.263"/>
    <p1510:client id="{C9D82741-5321-01DD-8362-E9528AACA467}" v="110" dt="2025-02-18T03:30:57.487"/>
    <p1510:client id="{FBEBC2C1-96B3-90CC-07ED-58B2A1928E8D}" v="202" dt="2025-02-18T03:39:49.1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52" d="100"/>
          <a:sy n="152" d="100"/>
        </p:scale>
        <p:origin x="648" y="104"/>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8/10/relationships/authors" Target="author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5/10/relationships/revisionInfo" Target="revisionInfo.xml"/><Relationship Id="rId20" Type="http://schemas.openxmlformats.org/officeDocument/2006/relationships/slide" Target="slides/slide18.xml"/><Relationship Id="rId41" Type="http://schemas.openxmlformats.org/officeDocument/2006/relationships/notesMaster" Target="notesMasters/notesMaster1.xml"/></Relationships>
</file>

<file path=ppt/diagrams/_rels/data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image" Target="../media/image45.png"/><Relationship Id="rId5" Type="http://schemas.openxmlformats.org/officeDocument/2006/relationships/image" Target="../media/image49.png"/><Relationship Id="rId4" Type="http://schemas.openxmlformats.org/officeDocument/2006/relationships/image" Target="../media/image48.png"/></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BCD74B-9D5A-5442-8558-45097B5D21B8}" type="doc">
      <dgm:prSet loTypeId="urn:microsoft.com/office/officeart/2005/8/layout/vList5" loCatId="list" qsTypeId="urn:microsoft.com/office/officeart/2005/8/quickstyle/simple2" qsCatId="simple" csTypeId="urn:microsoft.com/office/officeart/2005/8/colors/accent0_3" csCatId="mainScheme" phldr="1"/>
      <dgm:spPr/>
      <dgm:t>
        <a:bodyPr/>
        <a:lstStyle/>
        <a:p>
          <a:endParaRPr lang="en-US"/>
        </a:p>
      </dgm:t>
    </dgm:pt>
    <dgm:pt modelId="{FD092470-5DD2-D94A-B22C-347CF03D334B}">
      <dgm:prSet/>
      <dgm:spPr/>
      <dgm:t>
        <a:bodyPr/>
        <a:lstStyle/>
        <a:p>
          <a:r>
            <a:rPr lang="en-US"/>
            <a:t>Run #1</a:t>
          </a:r>
        </a:p>
      </dgm:t>
    </dgm:pt>
    <dgm:pt modelId="{8F863F73-24C2-D24A-B0AD-F1343E217336}" type="parTrans" cxnId="{AF125518-E90B-AB4A-9ED5-DFF159196001}">
      <dgm:prSet/>
      <dgm:spPr/>
      <dgm:t>
        <a:bodyPr/>
        <a:lstStyle/>
        <a:p>
          <a:endParaRPr lang="en-US"/>
        </a:p>
      </dgm:t>
    </dgm:pt>
    <dgm:pt modelId="{DAB1A37C-F574-F949-A814-6B3FF2AE3B4D}" type="sibTrans" cxnId="{AF125518-E90B-AB4A-9ED5-DFF159196001}">
      <dgm:prSet/>
      <dgm:spPr/>
      <dgm:t>
        <a:bodyPr/>
        <a:lstStyle/>
        <a:p>
          <a:endParaRPr lang="en-US"/>
        </a:p>
      </dgm:t>
    </dgm:pt>
    <dgm:pt modelId="{44C7756B-166C-624B-AB8F-1AFF3FA0B226}">
      <dgm:prSet custT="1"/>
      <dgm:spPr>
        <a:solidFill>
          <a:schemeClr val="bg2">
            <a:lumMod val="60000"/>
            <a:lumOff val="40000"/>
            <a:alpha val="90000"/>
          </a:schemeClr>
        </a:solidFill>
      </dgm:spPr>
      <dgm:t>
        <a:bodyPr/>
        <a:lstStyle/>
        <a:p>
          <a:pPr>
            <a:buNone/>
          </a:pPr>
          <a:r>
            <a:rPr lang="en-US" sz="2800"/>
            <a:t>200 g</a:t>
          </a:r>
        </a:p>
      </dgm:t>
    </dgm:pt>
    <dgm:pt modelId="{0FFF388B-E4E6-DF4E-9CE5-B9B5C3C45EED}" type="parTrans" cxnId="{74AD26D7-3423-7E49-9753-F8D003ABB382}">
      <dgm:prSet/>
      <dgm:spPr/>
      <dgm:t>
        <a:bodyPr/>
        <a:lstStyle/>
        <a:p>
          <a:endParaRPr lang="en-US"/>
        </a:p>
      </dgm:t>
    </dgm:pt>
    <dgm:pt modelId="{873A2550-0962-2745-A7C2-92ACAF55F0F1}" type="sibTrans" cxnId="{74AD26D7-3423-7E49-9753-F8D003ABB382}">
      <dgm:prSet/>
      <dgm:spPr/>
      <dgm:t>
        <a:bodyPr/>
        <a:lstStyle/>
        <a:p>
          <a:endParaRPr lang="en-US"/>
        </a:p>
      </dgm:t>
    </dgm:pt>
    <dgm:pt modelId="{F8164CA9-4505-3445-B75F-DB5C9DAC99A9}">
      <dgm:prSet/>
      <dgm:spPr/>
      <dgm:t>
        <a:bodyPr/>
        <a:lstStyle/>
        <a:p>
          <a:r>
            <a:rPr lang="en-US"/>
            <a:t>Run #2</a:t>
          </a:r>
        </a:p>
      </dgm:t>
    </dgm:pt>
    <dgm:pt modelId="{E6CC6A67-A233-C646-891A-575CCDC46B10}" type="parTrans" cxnId="{18463385-3106-A342-AD3F-B57AA6B5D636}">
      <dgm:prSet/>
      <dgm:spPr/>
      <dgm:t>
        <a:bodyPr/>
        <a:lstStyle/>
        <a:p>
          <a:endParaRPr lang="en-US"/>
        </a:p>
      </dgm:t>
    </dgm:pt>
    <dgm:pt modelId="{4252FBAE-BCF4-9C48-B259-DBB43E607B0C}" type="sibTrans" cxnId="{18463385-3106-A342-AD3F-B57AA6B5D636}">
      <dgm:prSet/>
      <dgm:spPr/>
      <dgm:t>
        <a:bodyPr/>
        <a:lstStyle/>
        <a:p>
          <a:endParaRPr lang="en-US"/>
        </a:p>
      </dgm:t>
    </dgm:pt>
    <dgm:pt modelId="{DE976614-B590-DC46-8096-539CDEBE2E3B}">
      <dgm:prSet custT="1"/>
      <dgm:spPr>
        <a:solidFill>
          <a:schemeClr val="bg2">
            <a:lumMod val="60000"/>
            <a:lumOff val="40000"/>
            <a:alpha val="90000"/>
          </a:schemeClr>
        </a:solidFill>
      </dgm:spPr>
      <dgm:t>
        <a:bodyPr/>
        <a:lstStyle/>
        <a:p>
          <a:pPr>
            <a:buNone/>
          </a:pPr>
          <a:r>
            <a:rPr lang="en-US" sz="2800"/>
            <a:t>400 g</a:t>
          </a:r>
        </a:p>
      </dgm:t>
    </dgm:pt>
    <dgm:pt modelId="{13FF4403-48AA-3A4A-B3A5-21E31103F708}" type="parTrans" cxnId="{64E6DE50-C2C5-1945-813F-EFE47857BCCE}">
      <dgm:prSet/>
      <dgm:spPr/>
      <dgm:t>
        <a:bodyPr/>
        <a:lstStyle/>
        <a:p>
          <a:endParaRPr lang="en-US"/>
        </a:p>
      </dgm:t>
    </dgm:pt>
    <dgm:pt modelId="{AE0DF730-355E-4648-9969-19DBAF62B202}" type="sibTrans" cxnId="{64E6DE50-C2C5-1945-813F-EFE47857BCCE}">
      <dgm:prSet/>
      <dgm:spPr/>
      <dgm:t>
        <a:bodyPr/>
        <a:lstStyle/>
        <a:p>
          <a:endParaRPr lang="en-US"/>
        </a:p>
      </dgm:t>
    </dgm:pt>
    <dgm:pt modelId="{E2E81B13-3423-704B-80F9-C47FEA2D1300}" type="pres">
      <dgm:prSet presAssocID="{10BCD74B-9D5A-5442-8558-45097B5D21B8}" presName="Name0" presStyleCnt="0">
        <dgm:presLayoutVars>
          <dgm:dir/>
          <dgm:animLvl val="lvl"/>
          <dgm:resizeHandles val="exact"/>
        </dgm:presLayoutVars>
      </dgm:prSet>
      <dgm:spPr/>
    </dgm:pt>
    <dgm:pt modelId="{BEDCB970-3330-664E-8B74-FFCA107BF2F9}" type="pres">
      <dgm:prSet presAssocID="{FD092470-5DD2-D94A-B22C-347CF03D334B}" presName="linNode" presStyleCnt="0"/>
      <dgm:spPr/>
    </dgm:pt>
    <dgm:pt modelId="{B5547EB7-7B39-3B42-89A0-9D83E7584F5F}" type="pres">
      <dgm:prSet presAssocID="{FD092470-5DD2-D94A-B22C-347CF03D334B}" presName="parentText" presStyleLbl="node1" presStyleIdx="0" presStyleCnt="2">
        <dgm:presLayoutVars>
          <dgm:chMax val="1"/>
          <dgm:bulletEnabled val="1"/>
        </dgm:presLayoutVars>
      </dgm:prSet>
      <dgm:spPr/>
    </dgm:pt>
    <dgm:pt modelId="{B95CD9A7-E1AE-CE4B-BADE-86E14564B5A6}" type="pres">
      <dgm:prSet presAssocID="{FD092470-5DD2-D94A-B22C-347CF03D334B}" presName="descendantText" presStyleLbl="alignAccFollowNode1" presStyleIdx="0" presStyleCnt="2">
        <dgm:presLayoutVars>
          <dgm:bulletEnabled val="1"/>
        </dgm:presLayoutVars>
      </dgm:prSet>
      <dgm:spPr/>
    </dgm:pt>
    <dgm:pt modelId="{2CDE8ADD-86FD-7748-B16A-3298B1C26677}" type="pres">
      <dgm:prSet presAssocID="{DAB1A37C-F574-F949-A814-6B3FF2AE3B4D}" presName="sp" presStyleCnt="0"/>
      <dgm:spPr/>
    </dgm:pt>
    <dgm:pt modelId="{8745E31E-6124-6A46-A1A5-974BB2F02E45}" type="pres">
      <dgm:prSet presAssocID="{F8164CA9-4505-3445-B75F-DB5C9DAC99A9}" presName="linNode" presStyleCnt="0"/>
      <dgm:spPr/>
    </dgm:pt>
    <dgm:pt modelId="{CF698F3A-C802-D542-B8AF-824F46855280}" type="pres">
      <dgm:prSet presAssocID="{F8164CA9-4505-3445-B75F-DB5C9DAC99A9}" presName="parentText" presStyleLbl="node1" presStyleIdx="1" presStyleCnt="2">
        <dgm:presLayoutVars>
          <dgm:chMax val="1"/>
          <dgm:bulletEnabled val="1"/>
        </dgm:presLayoutVars>
      </dgm:prSet>
      <dgm:spPr/>
    </dgm:pt>
    <dgm:pt modelId="{E7D602AD-A350-B142-B213-DE0F51DC3578}" type="pres">
      <dgm:prSet presAssocID="{F8164CA9-4505-3445-B75F-DB5C9DAC99A9}" presName="descendantText" presStyleLbl="alignAccFollowNode1" presStyleIdx="1" presStyleCnt="2">
        <dgm:presLayoutVars>
          <dgm:bulletEnabled val="1"/>
        </dgm:presLayoutVars>
      </dgm:prSet>
      <dgm:spPr/>
    </dgm:pt>
  </dgm:ptLst>
  <dgm:cxnLst>
    <dgm:cxn modelId="{AF125518-E90B-AB4A-9ED5-DFF159196001}" srcId="{10BCD74B-9D5A-5442-8558-45097B5D21B8}" destId="{FD092470-5DD2-D94A-B22C-347CF03D334B}" srcOrd="0" destOrd="0" parTransId="{8F863F73-24C2-D24A-B0AD-F1343E217336}" sibTransId="{DAB1A37C-F574-F949-A814-6B3FF2AE3B4D}"/>
    <dgm:cxn modelId="{0E1A1E1E-AAB9-6843-A2F5-B472C7F182CF}" type="presOf" srcId="{F8164CA9-4505-3445-B75F-DB5C9DAC99A9}" destId="{CF698F3A-C802-D542-B8AF-824F46855280}" srcOrd="0" destOrd="0" presId="urn:microsoft.com/office/officeart/2005/8/layout/vList5"/>
    <dgm:cxn modelId="{64E6DE50-C2C5-1945-813F-EFE47857BCCE}" srcId="{F8164CA9-4505-3445-B75F-DB5C9DAC99A9}" destId="{DE976614-B590-DC46-8096-539CDEBE2E3B}" srcOrd="0" destOrd="0" parTransId="{13FF4403-48AA-3A4A-B3A5-21E31103F708}" sibTransId="{AE0DF730-355E-4648-9969-19DBAF62B202}"/>
    <dgm:cxn modelId="{400ADF73-E192-324C-AD95-A700FD7A608E}" type="presOf" srcId="{DE976614-B590-DC46-8096-539CDEBE2E3B}" destId="{E7D602AD-A350-B142-B213-DE0F51DC3578}" srcOrd="0" destOrd="0" presId="urn:microsoft.com/office/officeart/2005/8/layout/vList5"/>
    <dgm:cxn modelId="{18463385-3106-A342-AD3F-B57AA6B5D636}" srcId="{10BCD74B-9D5A-5442-8558-45097B5D21B8}" destId="{F8164CA9-4505-3445-B75F-DB5C9DAC99A9}" srcOrd="1" destOrd="0" parTransId="{E6CC6A67-A233-C646-891A-575CCDC46B10}" sibTransId="{4252FBAE-BCF4-9C48-B259-DBB43E607B0C}"/>
    <dgm:cxn modelId="{06461DB2-33A0-FF42-9D3E-9BD72AD48495}" type="presOf" srcId="{FD092470-5DD2-D94A-B22C-347CF03D334B}" destId="{B5547EB7-7B39-3B42-89A0-9D83E7584F5F}" srcOrd="0" destOrd="0" presId="urn:microsoft.com/office/officeart/2005/8/layout/vList5"/>
    <dgm:cxn modelId="{74AD26D7-3423-7E49-9753-F8D003ABB382}" srcId="{FD092470-5DD2-D94A-B22C-347CF03D334B}" destId="{44C7756B-166C-624B-AB8F-1AFF3FA0B226}" srcOrd="0" destOrd="0" parTransId="{0FFF388B-E4E6-DF4E-9CE5-B9B5C3C45EED}" sibTransId="{873A2550-0962-2745-A7C2-92ACAF55F0F1}"/>
    <dgm:cxn modelId="{56177FDD-2B1D-C649-A2A3-E80B68879650}" type="presOf" srcId="{44C7756B-166C-624B-AB8F-1AFF3FA0B226}" destId="{B95CD9A7-E1AE-CE4B-BADE-86E14564B5A6}" srcOrd="0" destOrd="0" presId="urn:microsoft.com/office/officeart/2005/8/layout/vList5"/>
    <dgm:cxn modelId="{79A261F5-FF76-0F41-A366-540B0972C940}" type="presOf" srcId="{10BCD74B-9D5A-5442-8558-45097B5D21B8}" destId="{E2E81B13-3423-704B-80F9-C47FEA2D1300}" srcOrd="0" destOrd="0" presId="urn:microsoft.com/office/officeart/2005/8/layout/vList5"/>
    <dgm:cxn modelId="{02FA339E-5D9C-8041-828D-A92A0E496196}" type="presParOf" srcId="{E2E81B13-3423-704B-80F9-C47FEA2D1300}" destId="{BEDCB970-3330-664E-8B74-FFCA107BF2F9}" srcOrd="0" destOrd="0" presId="urn:microsoft.com/office/officeart/2005/8/layout/vList5"/>
    <dgm:cxn modelId="{EBDB9965-42CD-9340-A952-4F5C963AF9F5}" type="presParOf" srcId="{BEDCB970-3330-664E-8B74-FFCA107BF2F9}" destId="{B5547EB7-7B39-3B42-89A0-9D83E7584F5F}" srcOrd="0" destOrd="0" presId="urn:microsoft.com/office/officeart/2005/8/layout/vList5"/>
    <dgm:cxn modelId="{AADE4B86-4036-3145-972C-F73EE56BB28C}" type="presParOf" srcId="{BEDCB970-3330-664E-8B74-FFCA107BF2F9}" destId="{B95CD9A7-E1AE-CE4B-BADE-86E14564B5A6}" srcOrd="1" destOrd="0" presId="urn:microsoft.com/office/officeart/2005/8/layout/vList5"/>
    <dgm:cxn modelId="{0B126219-F157-C440-893C-E3CCBE1D519B}" type="presParOf" srcId="{E2E81B13-3423-704B-80F9-C47FEA2D1300}" destId="{2CDE8ADD-86FD-7748-B16A-3298B1C26677}" srcOrd="1" destOrd="0" presId="urn:microsoft.com/office/officeart/2005/8/layout/vList5"/>
    <dgm:cxn modelId="{46194692-8AFC-934E-B246-034A1F2E3C50}" type="presParOf" srcId="{E2E81B13-3423-704B-80F9-C47FEA2D1300}" destId="{8745E31E-6124-6A46-A1A5-974BB2F02E45}" srcOrd="2" destOrd="0" presId="urn:microsoft.com/office/officeart/2005/8/layout/vList5"/>
    <dgm:cxn modelId="{3AC1BC84-A89B-7E4A-B8E5-84D52D6BEAAA}" type="presParOf" srcId="{8745E31E-6124-6A46-A1A5-974BB2F02E45}" destId="{CF698F3A-C802-D542-B8AF-824F46855280}" srcOrd="0" destOrd="0" presId="urn:microsoft.com/office/officeart/2005/8/layout/vList5"/>
    <dgm:cxn modelId="{13591187-37E6-1647-AE29-99C19CF5BCA1}" type="presParOf" srcId="{8745E31E-6124-6A46-A1A5-974BB2F02E45}" destId="{E7D602AD-A350-B142-B213-DE0F51DC3578}"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549C33F4-17DF-A446-8481-C2AA0200DFDE}" type="doc">
      <dgm:prSet loTypeId="urn:microsoft.com/office/officeart/2005/8/layout/lProcess1" loCatId="list" qsTypeId="urn:microsoft.com/office/officeart/2005/8/quickstyle/simple2" qsCatId="simple" csTypeId="urn:microsoft.com/office/officeart/2005/8/colors/accent0_3" csCatId="mainScheme" phldr="1"/>
      <dgm:spPr/>
      <dgm:t>
        <a:bodyPr/>
        <a:lstStyle/>
        <a:p>
          <a:endParaRPr lang="en-US"/>
        </a:p>
      </dgm:t>
    </dgm:pt>
    <dgm:pt modelId="{19C71F20-3003-4D46-AA29-429CC36B36A1}">
      <dgm:prSet/>
      <dgm:spPr/>
      <dgm:t>
        <a:bodyPr/>
        <a:lstStyle/>
        <a:p>
          <a:pPr algn="ctr"/>
          <a:r>
            <a:rPr lang="en-US"/>
            <a:t>Shorter processing time</a:t>
          </a:r>
        </a:p>
      </dgm:t>
    </dgm:pt>
    <dgm:pt modelId="{4BA3E387-850F-634C-B210-29EA8C5016A1}" type="parTrans" cxnId="{C56D3369-C62A-2644-BD5E-26D984D3C8CE}">
      <dgm:prSet/>
      <dgm:spPr/>
      <dgm:t>
        <a:bodyPr/>
        <a:lstStyle/>
        <a:p>
          <a:pPr algn="ctr"/>
          <a:endParaRPr lang="en-US"/>
        </a:p>
      </dgm:t>
    </dgm:pt>
    <dgm:pt modelId="{89B2A3D0-41A5-664C-A2A7-D397A884787A}" type="sibTrans" cxnId="{C56D3369-C62A-2644-BD5E-26D984D3C8CE}">
      <dgm:prSet/>
      <dgm:spPr/>
      <dgm:t>
        <a:bodyPr/>
        <a:lstStyle/>
        <a:p>
          <a:pPr algn="ctr"/>
          <a:endParaRPr lang="en-US"/>
        </a:p>
      </dgm:t>
    </dgm:pt>
    <dgm:pt modelId="{39E86225-5563-C844-BC3D-AD051EF223BA}">
      <dgm:prSet/>
      <dgm:spPr/>
      <dgm:t>
        <a:bodyPr/>
        <a:lstStyle/>
        <a:p>
          <a:pPr algn="ctr"/>
          <a:r>
            <a:rPr lang="en-US"/>
            <a:t>More accurate results</a:t>
          </a:r>
        </a:p>
      </dgm:t>
    </dgm:pt>
    <dgm:pt modelId="{AC3A7106-D420-654A-AB32-007B329E67F4}" type="parTrans" cxnId="{D4838341-782C-414C-9D59-51D6AA6B1EC1}">
      <dgm:prSet/>
      <dgm:spPr/>
      <dgm:t>
        <a:bodyPr/>
        <a:lstStyle/>
        <a:p>
          <a:pPr algn="ctr"/>
          <a:endParaRPr lang="en-US"/>
        </a:p>
      </dgm:t>
    </dgm:pt>
    <dgm:pt modelId="{4C6C336D-5D26-114F-A570-3F8D1BABDD38}" type="sibTrans" cxnId="{D4838341-782C-414C-9D59-51D6AA6B1EC1}">
      <dgm:prSet/>
      <dgm:spPr/>
      <dgm:t>
        <a:bodyPr/>
        <a:lstStyle/>
        <a:p>
          <a:pPr algn="ctr"/>
          <a:endParaRPr lang="en-US"/>
        </a:p>
      </dgm:t>
    </dgm:pt>
    <dgm:pt modelId="{11C10FAA-CAFC-9646-BA95-183E713364F0}">
      <dgm:prSet/>
      <dgm:spPr/>
      <dgm:t>
        <a:bodyPr/>
        <a:lstStyle/>
        <a:p>
          <a:pPr algn="ctr"/>
          <a:r>
            <a:rPr lang="en-US"/>
            <a:t>Design and test glovebox design</a:t>
          </a:r>
        </a:p>
      </dgm:t>
    </dgm:pt>
    <dgm:pt modelId="{DEAA7728-2CF6-DF4C-935A-23278F47112E}" type="parTrans" cxnId="{8F4F2C05-122A-FC49-8F0A-8F6DEE69A289}">
      <dgm:prSet/>
      <dgm:spPr/>
      <dgm:t>
        <a:bodyPr/>
        <a:lstStyle/>
        <a:p>
          <a:pPr algn="ctr"/>
          <a:endParaRPr lang="en-US"/>
        </a:p>
      </dgm:t>
    </dgm:pt>
    <dgm:pt modelId="{BA8EF607-6207-3F44-B851-D2AF0112C340}" type="sibTrans" cxnId="{8F4F2C05-122A-FC49-8F0A-8F6DEE69A289}">
      <dgm:prSet/>
      <dgm:spPr/>
      <dgm:t>
        <a:bodyPr/>
        <a:lstStyle/>
        <a:p>
          <a:pPr algn="ctr"/>
          <a:endParaRPr lang="en-US"/>
        </a:p>
      </dgm:t>
    </dgm:pt>
    <dgm:pt modelId="{46D041F6-F4C1-A84A-A189-0A7F6C28317C}">
      <dgm:prSet/>
      <dgm:spPr/>
      <dgm:t>
        <a:bodyPr/>
        <a:lstStyle/>
        <a:p>
          <a:pPr algn="ctr"/>
          <a:r>
            <a:rPr lang="en-US"/>
            <a:t>Better quality control</a:t>
          </a:r>
        </a:p>
      </dgm:t>
    </dgm:pt>
    <dgm:pt modelId="{F955CE4B-1BD8-8F45-BCC4-356C6A5ADFE4}" type="parTrans" cxnId="{7945CE71-BE03-6F4A-B4A2-E698C4F53440}">
      <dgm:prSet/>
      <dgm:spPr/>
      <dgm:t>
        <a:bodyPr/>
        <a:lstStyle/>
        <a:p>
          <a:pPr algn="ctr"/>
          <a:endParaRPr lang="en-US"/>
        </a:p>
      </dgm:t>
    </dgm:pt>
    <dgm:pt modelId="{C90AAAFC-E97E-424B-9E6B-06EE52CECCBA}" type="sibTrans" cxnId="{7945CE71-BE03-6F4A-B4A2-E698C4F53440}">
      <dgm:prSet/>
      <dgm:spPr/>
      <dgm:t>
        <a:bodyPr/>
        <a:lstStyle/>
        <a:p>
          <a:pPr algn="ctr"/>
          <a:endParaRPr lang="en-US"/>
        </a:p>
      </dgm:t>
    </dgm:pt>
    <dgm:pt modelId="{490B43F6-C984-7B4E-A43A-5ACEF7F71A18}">
      <dgm:prSet/>
      <dgm:spPr/>
      <dgm:t>
        <a:bodyPr/>
        <a:lstStyle/>
        <a:p>
          <a:pPr algn="ctr"/>
          <a:r>
            <a:rPr lang="en-US"/>
            <a:t>Reduce error</a:t>
          </a:r>
        </a:p>
      </dgm:t>
    </dgm:pt>
    <dgm:pt modelId="{13922460-D113-374C-9745-63A6115013E8}" type="parTrans" cxnId="{23FFDF19-D960-3341-939F-75FEA87C174C}">
      <dgm:prSet/>
      <dgm:spPr/>
      <dgm:t>
        <a:bodyPr/>
        <a:lstStyle/>
        <a:p>
          <a:pPr algn="ctr"/>
          <a:endParaRPr lang="en-US"/>
        </a:p>
      </dgm:t>
    </dgm:pt>
    <dgm:pt modelId="{E0E81B47-FDA6-B143-BCC7-642EE4714082}" type="sibTrans" cxnId="{23FFDF19-D960-3341-939F-75FEA87C174C}">
      <dgm:prSet/>
      <dgm:spPr/>
      <dgm:t>
        <a:bodyPr/>
        <a:lstStyle/>
        <a:p>
          <a:pPr algn="ctr"/>
          <a:endParaRPr lang="en-US"/>
        </a:p>
      </dgm:t>
    </dgm:pt>
    <dgm:pt modelId="{E219FC9F-B50F-B24D-8305-A04AA4C0D403}">
      <dgm:prSet/>
      <dgm:spPr/>
      <dgm:t>
        <a:bodyPr/>
        <a:lstStyle/>
        <a:p>
          <a:pPr algn="ctr"/>
          <a:r>
            <a:rPr lang="en-US"/>
            <a:t>Compare result with CFD</a:t>
          </a:r>
        </a:p>
      </dgm:t>
    </dgm:pt>
    <dgm:pt modelId="{42948239-5351-DA47-B0FE-41186361F7A2}" type="parTrans" cxnId="{13A1E423-541F-8940-85D9-B8B89BFAD838}">
      <dgm:prSet/>
      <dgm:spPr/>
      <dgm:t>
        <a:bodyPr/>
        <a:lstStyle/>
        <a:p>
          <a:pPr algn="ctr"/>
          <a:endParaRPr lang="en-US"/>
        </a:p>
      </dgm:t>
    </dgm:pt>
    <dgm:pt modelId="{BF81BF29-1ED6-944D-9A3A-3D0E02C2E297}" type="sibTrans" cxnId="{13A1E423-541F-8940-85D9-B8B89BFAD838}">
      <dgm:prSet/>
      <dgm:spPr/>
      <dgm:t>
        <a:bodyPr/>
        <a:lstStyle/>
        <a:p>
          <a:pPr algn="ctr"/>
          <a:endParaRPr lang="en-US"/>
        </a:p>
      </dgm:t>
    </dgm:pt>
    <dgm:pt modelId="{26D3EFE1-FA84-DD4D-B584-4F2DA8681701}">
      <dgm:prSet/>
      <dgm:spPr/>
      <dgm:t>
        <a:bodyPr/>
        <a:lstStyle/>
        <a:p>
          <a:pPr algn="ctr"/>
          <a:r>
            <a:rPr lang="en-US"/>
            <a:t>Corroborate CFD</a:t>
          </a:r>
        </a:p>
      </dgm:t>
    </dgm:pt>
    <dgm:pt modelId="{EB4D238D-32AC-C842-B2F6-21D3139C17C7}" type="parTrans" cxnId="{B725059C-E02F-254B-AB71-B40AE38C67E3}">
      <dgm:prSet/>
      <dgm:spPr/>
      <dgm:t>
        <a:bodyPr/>
        <a:lstStyle/>
        <a:p>
          <a:pPr algn="ctr"/>
          <a:endParaRPr lang="en-US"/>
        </a:p>
      </dgm:t>
    </dgm:pt>
    <dgm:pt modelId="{427A48B4-0CA0-5843-91A8-9BE710ADC325}" type="sibTrans" cxnId="{B725059C-E02F-254B-AB71-B40AE38C67E3}">
      <dgm:prSet/>
      <dgm:spPr/>
      <dgm:t>
        <a:bodyPr/>
        <a:lstStyle/>
        <a:p>
          <a:pPr algn="ctr"/>
          <a:endParaRPr lang="en-US"/>
        </a:p>
      </dgm:t>
    </dgm:pt>
    <dgm:pt modelId="{1CE0CBB9-27A3-5F45-8CA6-B11F8F2AD0EE}">
      <dgm:prSet/>
      <dgm:spPr/>
      <dgm:t>
        <a:bodyPr/>
        <a:lstStyle/>
        <a:p>
          <a:pPr algn="ctr"/>
          <a:r>
            <a:rPr lang="en-US"/>
            <a:t>Alter CFD results</a:t>
          </a:r>
        </a:p>
      </dgm:t>
    </dgm:pt>
    <dgm:pt modelId="{A8E0487E-0544-E54A-A7C1-242061F853F6}" type="parTrans" cxnId="{371E03C7-E12A-044D-A9CC-F26470330894}">
      <dgm:prSet/>
      <dgm:spPr/>
      <dgm:t>
        <a:bodyPr/>
        <a:lstStyle/>
        <a:p>
          <a:pPr algn="ctr"/>
          <a:endParaRPr lang="en-US"/>
        </a:p>
      </dgm:t>
    </dgm:pt>
    <dgm:pt modelId="{0F8D612A-7B02-CC48-A7C1-DA2D7E1EFC76}" type="sibTrans" cxnId="{371E03C7-E12A-044D-A9CC-F26470330894}">
      <dgm:prSet/>
      <dgm:spPr/>
      <dgm:t>
        <a:bodyPr/>
        <a:lstStyle/>
        <a:p>
          <a:pPr algn="ctr"/>
          <a:endParaRPr lang="en-US"/>
        </a:p>
      </dgm:t>
    </dgm:pt>
    <dgm:pt modelId="{55D0D83F-7101-0E42-B562-EEB6B22DE371}">
      <dgm:prSet/>
      <dgm:spPr/>
      <dgm:t>
        <a:bodyPr/>
        <a:lstStyle/>
        <a:p>
          <a:pPr algn="ctr"/>
          <a:r>
            <a:rPr lang="en-US"/>
            <a:t>Model air flow using CFD</a:t>
          </a:r>
        </a:p>
      </dgm:t>
    </dgm:pt>
    <dgm:pt modelId="{4D570AD5-8791-BD4C-8732-EA9610319508}" type="parTrans" cxnId="{FFF874AB-1C6E-C349-9317-7B21EA5D4E70}">
      <dgm:prSet/>
      <dgm:spPr/>
      <dgm:t>
        <a:bodyPr/>
        <a:lstStyle/>
        <a:p>
          <a:pPr algn="ctr"/>
          <a:endParaRPr lang="en-US"/>
        </a:p>
      </dgm:t>
    </dgm:pt>
    <dgm:pt modelId="{CC387900-68FB-1949-9CA2-647BC995C6C5}" type="sibTrans" cxnId="{FFF874AB-1C6E-C349-9317-7B21EA5D4E70}">
      <dgm:prSet/>
      <dgm:spPr/>
      <dgm:t>
        <a:bodyPr/>
        <a:lstStyle/>
        <a:p>
          <a:pPr algn="ctr"/>
          <a:endParaRPr lang="en-US"/>
        </a:p>
      </dgm:t>
    </dgm:pt>
    <dgm:pt modelId="{8286B4C3-5FCA-7049-BBD7-0AE696AB5460}" type="pres">
      <dgm:prSet presAssocID="{549C33F4-17DF-A446-8481-C2AA0200DFDE}" presName="Name0" presStyleCnt="0">
        <dgm:presLayoutVars>
          <dgm:dir/>
          <dgm:animLvl val="lvl"/>
          <dgm:resizeHandles val="exact"/>
        </dgm:presLayoutVars>
      </dgm:prSet>
      <dgm:spPr/>
    </dgm:pt>
    <dgm:pt modelId="{8777B5F8-BED1-AA48-BD8F-3E3F9185CA7A}" type="pres">
      <dgm:prSet presAssocID="{55D0D83F-7101-0E42-B562-EEB6B22DE371}" presName="vertFlow" presStyleCnt="0"/>
      <dgm:spPr/>
    </dgm:pt>
    <dgm:pt modelId="{5D6EB211-7594-0847-AEC0-40B4A880E62F}" type="pres">
      <dgm:prSet presAssocID="{55D0D83F-7101-0E42-B562-EEB6B22DE371}" presName="header" presStyleLbl="node1" presStyleIdx="0" presStyleCnt="3"/>
      <dgm:spPr/>
    </dgm:pt>
    <dgm:pt modelId="{BA662F4D-608E-DA4D-8181-8C9D47389B6D}" type="pres">
      <dgm:prSet presAssocID="{4BA3E387-850F-634C-B210-29EA8C5016A1}" presName="parTrans" presStyleLbl="sibTrans2D1" presStyleIdx="0" presStyleCnt="6"/>
      <dgm:spPr/>
    </dgm:pt>
    <dgm:pt modelId="{19783626-E66D-CC4F-8EA6-C4A6586367B2}" type="pres">
      <dgm:prSet presAssocID="{19C71F20-3003-4D46-AA29-429CC36B36A1}" presName="child" presStyleLbl="alignAccFollowNode1" presStyleIdx="0" presStyleCnt="6">
        <dgm:presLayoutVars>
          <dgm:chMax val="0"/>
          <dgm:bulletEnabled val="1"/>
        </dgm:presLayoutVars>
      </dgm:prSet>
      <dgm:spPr/>
    </dgm:pt>
    <dgm:pt modelId="{0209824C-6923-CF4D-B47D-3FFD93CB77E3}" type="pres">
      <dgm:prSet presAssocID="{89B2A3D0-41A5-664C-A2A7-D397A884787A}" presName="sibTrans" presStyleLbl="sibTrans2D1" presStyleIdx="1" presStyleCnt="6"/>
      <dgm:spPr/>
    </dgm:pt>
    <dgm:pt modelId="{C2D1DE64-8D13-9640-8B13-7B76E12167C4}" type="pres">
      <dgm:prSet presAssocID="{39E86225-5563-C844-BC3D-AD051EF223BA}" presName="child" presStyleLbl="alignAccFollowNode1" presStyleIdx="1" presStyleCnt="6">
        <dgm:presLayoutVars>
          <dgm:chMax val="0"/>
          <dgm:bulletEnabled val="1"/>
        </dgm:presLayoutVars>
      </dgm:prSet>
      <dgm:spPr/>
    </dgm:pt>
    <dgm:pt modelId="{B86FE88C-1A17-A448-8B66-F94F01EE8770}" type="pres">
      <dgm:prSet presAssocID="{55D0D83F-7101-0E42-B562-EEB6B22DE371}" presName="hSp" presStyleCnt="0"/>
      <dgm:spPr/>
    </dgm:pt>
    <dgm:pt modelId="{F24377F3-25EF-DA44-808E-650895E23C79}" type="pres">
      <dgm:prSet presAssocID="{11C10FAA-CAFC-9646-BA95-183E713364F0}" presName="vertFlow" presStyleCnt="0"/>
      <dgm:spPr/>
    </dgm:pt>
    <dgm:pt modelId="{08A5AA75-8388-A145-B290-771466E0EB83}" type="pres">
      <dgm:prSet presAssocID="{11C10FAA-CAFC-9646-BA95-183E713364F0}" presName="header" presStyleLbl="node1" presStyleIdx="1" presStyleCnt="3"/>
      <dgm:spPr/>
    </dgm:pt>
    <dgm:pt modelId="{02A9A588-5304-2647-9E3E-807905516740}" type="pres">
      <dgm:prSet presAssocID="{F955CE4B-1BD8-8F45-BCC4-356C6A5ADFE4}" presName="parTrans" presStyleLbl="sibTrans2D1" presStyleIdx="2" presStyleCnt="6"/>
      <dgm:spPr/>
    </dgm:pt>
    <dgm:pt modelId="{687A82D5-DE35-194A-A124-09C146E4059A}" type="pres">
      <dgm:prSet presAssocID="{46D041F6-F4C1-A84A-A189-0A7F6C28317C}" presName="child" presStyleLbl="alignAccFollowNode1" presStyleIdx="2" presStyleCnt="6">
        <dgm:presLayoutVars>
          <dgm:chMax val="0"/>
          <dgm:bulletEnabled val="1"/>
        </dgm:presLayoutVars>
      </dgm:prSet>
      <dgm:spPr/>
    </dgm:pt>
    <dgm:pt modelId="{1F2F2F3F-32F9-FA41-A1BC-B0551675A6EA}" type="pres">
      <dgm:prSet presAssocID="{C90AAAFC-E97E-424B-9E6B-06EE52CECCBA}" presName="sibTrans" presStyleLbl="sibTrans2D1" presStyleIdx="3" presStyleCnt="6"/>
      <dgm:spPr/>
    </dgm:pt>
    <dgm:pt modelId="{D35F4F8C-E780-6747-912D-3874D949F08C}" type="pres">
      <dgm:prSet presAssocID="{490B43F6-C984-7B4E-A43A-5ACEF7F71A18}" presName="child" presStyleLbl="alignAccFollowNode1" presStyleIdx="3" presStyleCnt="6">
        <dgm:presLayoutVars>
          <dgm:chMax val="0"/>
          <dgm:bulletEnabled val="1"/>
        </dgm:presLayoutVars>
      </dgm:prSet>
      <dgm:spPr/>
    </dgm:pt>
    <dgm:pt modelId="{79C1C4D9-1399-F040-9DFB-9496D98CA131}" type="pres">
      <dgm:prSet presAssocID="{11C10FAA-CAFC-9646-BA95-183E713364F0}" presName="hSp" presStyleCnt="0"/>
      <dgm:spPr/>
    </dgm:pt>
    <dgm:pt modelId="{FC8594A6-6931-A340-99AC-35873A266E14}" type="pres">
      <dgm:prSet presAssocID="{E219FC9F-B50F-B24D-8305-A04AA4C0D403}" presName="vertFlow" presStyleCnt="0"/>
      <dgm:spPr/>
    </dgm:pt>
    <dgm:pt modelId="{AB678079-0834-A84C-9526-0C0A6C574DA9}" type="pres">
      <dgm:prSet presAssocID="{E219FC9F-B50F-B24D-8305-A04AA4C0D403}" presName="header" presStyleLbl="node1" presStyleIdx="2" presStyleCnt="3"/>
      <dgm:spPr/>
    </dgm:pt>
    <dgm:pt modelId="{00DCE8D0-C63C-AC41-B6C9-61137340ACB1}" type="pres">
      <dgm:prSet presAssocID="{EB4D238D-32AC-C842-B2F6-21D3139C17C7}" presName="parTrans" presStyleLbl="sibTrans2D1" presStyleIdx="4" presStyleCnt="6"/>
      <dgm:spPr/>
    </dgm:pt>
    <dgm:pt modelId="{D9A8982B-D363-4343-B9CB-7772E365EC4A}" type="pres">
      <dgm:prSet presAssocID="{26D3EFE1-FA84-DD4D-B584-4F2DA8681701}" presName="child" presStyleLbl="alignAccFollowNode1" presStyleIdx="4" presStyleCnt="6">
        <dgm:presLayoutVars>
          <dgm:chMax val="0"/>
          <dgm:bulletEnabled val="1"/>
        </dgm:presLayoutVars>
      </dgm:prSet>
      <dgm:spPr/>
    </dgm:pt>
    <dgm:pt modelId="{48136AA5-467E-B142-B4B8-13844297B47E}" type="pres">
      <dgm:prSet presAssocID="{427A48B4-0CA0-5843-91A8-9BE710ADC325}" presName="sibTrans" presStyleLbl="sibTrans2D1" presStyleIdx="5" presStyleCnt="6"/>
      <dgm:spPr/>
    </dgm:pt>
    <dgm:pt modelId="{97C7A3CD-F226-3E46-AEC6-43ED89C12FEA}" type="pres">
      <dgm:prSet presAssocID="{1CE0CBB9-27A3-5F45-8CA6-B11F8F2AD0EE}" presName="child" presStyleLbl="alignAccFollowNode1" presStyleIdx="5" presStyleCnt="6">
        <dgm:presLayoutVars>
          <dgm:chMax val="0"/>
          <dgm:bulletEnabled val="1"/>
        </dgm:presLayoutVars>
      </dgm:prSet>
      <dgm:spPr/>
    </dgm:pt>
  </dgm:ptLst>
  <dgm:cxnLst>
    <dgm:cxn modelId="{8F4F2C05-122A-FC49-8F0A-8F6DEE69A289}" srcId="{549C33F4-17DF-A446-8481-C2AA0200DFDE}" destId="{11C10FAA-CAFC-9646-BA95-183E713364F0}" srcOrd="1" destOrd="0" parTransId="{DEAA7728-2CF6-DF4C-935A-23278F47112E}" sibTransId="{BA8EF607-6207-3F44-B851-D2AF0112C340}"/>
    <dgm:cxn modelId="{E330D015-FCE3-3B41-A182-3FFB54700056}" type="presOf" srcId="{46D041F6-F4C1-A84A-A189-0A7F6C28317C}" destId="{687A82D5-DE35-194A-A124-09C146E4059A}" srcOrd="0" destOrd="0" presId="urn:microsoft.com/office/officeart/2005/8/layout/lProcess1"/>
    <dgm:cxn modelId="{1AF0C219-38EC-BC47-9ACB-ABE96F6EAA77}" type="presOf" srcId="{549C33F4-17DF-A446-8481-C2AA0200DFDE}" destId="{8286B4C3-5FCA-7049-BBD7-0AE696AB5460}" srcOrd="0" destOrd="0" presId="urn:microsoft.com/office/officeart/2005/8/layout/lProcess1"/>
    <dgm:cxn modelId="{23FFDF19-D960-3341-939F-75FEA87C174C}" srcId="{11C10FAA-CAFC-9646-BA95-183E713364F0}" destId="{490B43F6-C984-7B4E-A43A-5ACEF7F71A18}" srcOrd="1" destOrd="0" parTransId="{13922460-D113-374C-9745-63A6115013E8}" sibTransId="{E0E81B47-FDA6-B143-BCC7-642EE4714082}"/>
    <dgm:cxn modelId="{13A1E423-541F-8940-85D9-B8B89BFAD838}" srcId="{549C33F4-17DF-A446-8481-C2AA0200DFDE}" destId="{E219FC9F-B50F-B24D-8305-A04AA4C0D403}" srcOrd="2" destOrd="0" parTransId="{42948239-5351-DA47-B0FE-41186361F7A2}" sibTransId="{BF81BF29-1ED6-944D-9A3A-3D0E02C2E297}"/>
    <dgm:cxn modelId="{EF9AD82A-E687-5D4C-B4EF-A352A6C4D16C}" type="presOf" srcId="{89B2A3D0-41A5-664C-A2A7-D397A884787A}" destId="{0209824C-6923-CF4D-B47D-3FFD93CB77E3}" srcOrd="0" destOrd="0" presId="urn:microsoft.com/office/officeart/2005/8/layout/lProcess1"/>
    <dgm:cxn modelId="{89201F30-9F8D-3048-A870-7346F0ABBDDA}" type="presOf" srcId="{1CE0CBB9-27A3-5F45-8CA6-B11F8F2AD0EE}" destId="{97C7A3CD-F226-3E46-AEC6-43ED89C12FEA}" srcOrd="0" destOrd="0" presId="urn:microsoft.com/office/officeart/2005/8/layout/lProcess1"/>
    <dgm:cxn modelId="{B943745B-694C-6542-8381-FB664C5A5D11}" type="presOf" srcId="{427A48B4-0CA0-5843-91A8-9BE710ADC325}" destId="{48136AA5-467E-B142-B4B8-13844297B47E}" srcOrd="0" destOrd="0" presId="urn:microsoft.com/office/officeart/2005/8/layout/lProcess1"/>
    <dgm:cxn modelId="{D4838341-782C-414C-9D59-51D6AA6B1EC1}" srcId="{55D0D83F-7101-0E42-B562-EEB6B22DE371}" destId="{39E86225-5563-C844-BC3D-AD051EF223BA}" srcOrd="1" destOrd="0" parTransId="{AC3A7106-D420-654A-AB32-007B329E67F4}" sibTransId="{4C6C336D-5D26-114F-A570-3F8D1BABDD38}"/>
    <dgm:cxn modelId="{89A5A745-6F98-EC45-9111-108D7EE9EED7}" type="presOf" srcId="{19C71F20-3003-4D46-AA29-429CC36B36A1}" destId="{19783626-E66D-CC4F-8EA6-C4A6586367B2}" srcOrd="0" destOrd="0" presId="urn:microsoft.com/office/officeart/2005/8/layout/lProcess1"/>
    <dgm:cxn modelId="{C56D3369-C62A-2644-BD5E-26D984D3C8CE}" srcId="{55D0D83F-7101-0E42-B562-EEB6B22DE371}" destId="{19C71F20-3003-4D46-AA29-429CC36B36A1}" srcOrd="0" destOrd="0" parTransId="{4BA3E387-850F-634C-B210-29EA8C5016A1}" sibTransId="{89B2A3D0-41A5-664C-A2A7-D397A884787A}"/>
    <dgm:cxn modelId="{8C36E749-A7EC-4A43-A963-9CD039A0A281}" type="presOf" srcId="{11C10FAA-CAFC-9646-BA95-183E713364F0}" destId="{08A5AA75-8388-A145-B290-771466E0EB83}" srcOrd="0" destOrd="0" presId="urn:microsoft.com/office/officeart/2005/8/layout/lProcess1"/>
    <dgm:cxn modelId="{15352D6D-0327-8D4F-B94B-F2D54BCF261F}" type="presOf" srcId="{55D0D83F-7101-0E42-B562-EEB6B22DE371}" destId="{5D6EB211-7594-0847-AEC0-40B4A880E62F}" srcOrd="0" destOrd="0" presId="urn:microsoft.com/office/officeart/2005/8/layout/lProcess1"/>
    <dgm:cxn modelId="{23A83F70-B0D8-E640-8F16-B024AD77863B}" type="presOf" srcId="{C90AAAFC-E97E-424B-9E6B-06EE52CECCBA}" destId="{1F2F2F3F-32F9-FA41-A1BC-B0551675A6EA}" srcOrd="0" destOrd="0" presId="urn:microsoft.com/office/officeart/2005/8/layout/lProcess1"/>
    <dgm:cxn modelId="{7945CE71-BE03-6F4A-B4A2-E698C4F53440}" srcId="{11C10FAA-CAFC-9646-BA95-183E713364F0}" destId="{46D041F6-F4C1-A84A-A189-0A7F6C28317C}" srcOrd="0" destOrd="0" parTransId="{F955CE4B-1BD8-8F45-BCC4-356C6A5ADFE4}" sibTransId="{C90AAAFC-E97E-424B-9E6B-06EE52CECCBA}"/>
    <dgm:cxn modelId="{48FE5653-5393-3B4E-AF79-26B9959DE701}" type="presOf" srcId="{E219FC9F-B50F-B24D-8305-A04AA4C0D403}" destId="{AB678079-0834-A84C-9526-0C0A6C574DA9}" srcOrd="0" destOrd="0" presId="urn:microsoft.com/office/officeart/2005/8/layout/lProcess1"/>
    <dgm:cxn modelId="{967D2978-0692-494C-86F7-65A192E783A3}" type="presOf" srcId="{26D3EFE1-FA84-DD4D-B584-4F2DA8681701}" destId="{D9A8982B-D363-4343-B9CB-7772E365EC4A}" srcOrd="0" destOrd="0" presId="urn:microsoft.com/office/officeart/2005/8/layout/lProcess1"/>
    <dgm:cxn modelId="{B47F4F9B-CA92-6A4B-BB6E-BA8B6C57FB5F}" type="presOf" srcId="{F955CE4B-1BD8-8F45-BCC4-356C6A5ADFE4}" destId="{02A9A588-5304-2647-9E3E-807905516740}" srcOrd="0" destOrd="0" presId="urn:microsoft.com/office/officeart/2005/8/layout/lProcess1"/>
    <dgm:cxn modelId="{B725059C-E02F-254B-AB71-B40AE38C67E3}" srcId="{E219FC9F-B50F-B24D-8305-A04AA4C0D403}" destId="{26D3EFE1-FA84-DD4D-B584-4F2DA8681701}" srcOrd="0" destOrd="0" parTransId="{EB4D238D-32AC-C842-B2F6-21D3139C17C7}" sibTransId="{427A48B4-0CA0-5843-91A8-9BE710ADC325}"/>
    <dgm:cxn modelId="{FFF874AB-1C6E-C349-9317-7B21EA5D4E70}" srcId="{549C33F4-17DF-A446-8481-C2AA0200DFDE}" destId="{55D0D83F-7101-0E42-B562-EEB6B22DE371}" srcOrd="0" destOrd="0" parTransId="{4D570AD5-8791-BD4C-8732-EA9610319508}" sibTransId="{CC387900-68FB-1949-9CA2-647BC995C6C5}"/>
    <dgm:cxn modelId="{771151B7-BDEF-0345-8D22-7681C7817B9C}" type="presOf" srcId="{EB4D238D-32AC-C842-B2F6-21D3139C17C7}" destId="{00DCE8D0-C63C-AC41-B6C9-61137340ACB1}" srcOrd="0" destOrd="0" presId="urn:microsoft.com/office/officeart/2005/8/layout/lProcess1"/>
    <dgm:cxn modelId="{0096A9BE-4B63-4B4A-89F6-E1A9B065FE7B}" type="presOf" srcId="{490B43F6-C984-7B4E-A43A-5ACEF7F71A18}" destId="{D35F4F8C-E780-6747-912D-3874D949F08C}" srcOrd="0" destOrd="0" presId="urn:microsoft.com/office/officeart/2005/8/layout/lProcess1"/>
    <dgm:cxn modelId="{6B4135C6-1CFC-514F-95F3-EF1FA213B493}" type="presOf" srcId="{4BA3E387-850F-634C-B210-29EA8C5016A1}" destId="{BA662F4D-608E-DA4D-8181-8C9D47389B6D}" srcOrd="0" destOrd="0" presId="urn:microsoft.com/office/officeart/2005/8/layout/lProcess1"/>
    <dgm:cxn modelId="{371E03C7-E12A-044D-A9CC-F26470330894}" srcId="{E219FC9F-B50F-B24D-8305-A04AA4C0D403}" destId="{1CE0CBB9-27A3-5F45-8CA6-B11F8F2AD0EE}" srcOrd="1" destOrd="0" parTransId="{A8E0487E-0544-E54A-A7C1-242061F853F6}" sibTransId="{0F8D612A-7B02-CC48-A7C1-DA2D7E1EFC76}"/>
    <dgm:cxn modelId="{D3BC2DFC-C44F-E14E-9973-80AEAF0ACE2D}" type="presOf" srcId="{39E86225-5563-C844-BC3D-AD051EF223BA}" destId="{C2D1DE64-8D13-9640-8B13-7B76E12167C4}" srcOrd="0" destOrd="0" presId="urn:microsoft.com/office/officeart/2005/8/layout/lProcess1"/>
    <dgm:cxn modelId="{A21ACD03-FAF2-B44B-BC00-A1BCB3102C17}" type="presParOf" srcId="{8286B4C3-5FCA-7049-BBD7-0AE696AB5460}" destId="{8777B5F8-BED1-AA48-BD8F-3E3F9185CA7A}" srcOrd="0" destOrd="0" presId="urn:microsoft.com/office/officeart/2005/8/layout/lProcess1"/>
    <dgm:cxn modelId="{5B04FA60-7185-1044-B359-52BFBA7072AF}" type="presParOf" srcId="{8777B5F8-BED1-AA48-BD8F-3E3F9185CA7A}" destId="{5D6EB211-7594-0847-AEC0-40B4A880E62F}" srcOrd="0" destOrd="0" presId="urn:microsoft.com/office/officeart/2005/8/layout/lProcess1"/>
    <dgm:cxn modelId="{5A0E46B7-4FF8-A547-84A7-B2768DC20C66}" type="presParOf" srcId="{8777B5F8-BED1-AA48-BD8F-3E3F9185CA7A}" destId="{BA662F4D-608E-DA4D-8181-8C9D47389B6D}" srcOrd="1" destOrd="0" presId="urn:microsoft.com/office/officeart/2005/8/layout/lProcess1"/>
    <dgm:cxn modelId="{ABEFE958-14A4-EC4B-ACC4-2270C2C11C8F}" type="presParOf" srcId="{8777B5F8-BED1-AA48-BD8F-3E3F9185CA7A}" destId="{19783626-E66D-CC4F-8EA6-C4A6586367B2}" srcOrd="2" destOrd="0" presId="urn:microsoft.com/office/officeart/2005/8/layout/lProcess1"/>
    <dgm:cxn modelId="{3B4E6A1F-F17D-3A4F-A5F8-0571CEFB1273}" type="presParOf" srcId="{8777B5F8-BED1-AA48-BD8F-3E3F9185CA7A}" destId="{0209824C-6923-CF4D-B47D-3FFD93CB77E3}" srcOrd="3" destOrd="0" presId="urn:microsoft.com/office/officeart/2005/8/layout/lProcess1"/>
    <dgm:cxn modelId="{CE7C403C-614D-714B-921E-25C555D7E92F}" type="presParOf" srcId="{8777B5F8-BED1-AA48-BD8F-3E3F9185CA7A}" destId="{C2D1DE64-8D13-9640-8B13-7B76E12167C4}" srcOrd="4" destOrd="0" presId="urn:microsoft.com/office/officeart/2005/8/layout/lProcess1"/>
    <dgm:cxn modelId="{EDEC2B37-AED9-5747-8519-2D3DCEB7E8F7}" type="presParOf" srcId="{8286B4C3-5FCA-7049-BBD7-0AE696AB5460}" destId="{B86FE88C-1A17-A448-8B66-F94F01EE8770}" srcOrd="1" destOrd="0" presId="urn:microsoft.com/office/officeart/2005/8/layout/lProcess1"/>
    <dgm:cxn modelId="{7169EEF9-C376-344E-B866-DB16430DB359}" type="presParOf" srcId="{8286B4C3-5FCA-7049-BBD7-0AE696AB5460}" destId="{F24377F3-25EF-DA44-808E-650895E23C79}" srcOrd="2" destOrd="0" presId="urn:microsoft.com/office/officeart/2005/8/layout/lProcess1"/>
    <dgm:cxn modelId="{6815997B-0DFC-B64D-9E6A-114A6D187455}" type="presParOf" srcId="{F24377F3-25EF-DA44-808E-650895E23C79}" destId="{08A5AA75-8388-A145-B290-771466E0EB83}" srcOrd="0" destOrd="0" presId="urn:microsoft.com/office/officeart/2005/8/layout/lProcess1"/>
    <dgm:cxn modelId="{E76B1203-D2CD-6A43-A42B-C7C8B30FDBFC}" type="presParOf" srcId="{F24377F3-25EF-DA44-808E-650895E23C79}" destId="{02A9A588-5304-2647-9E3E-807905516740}" srcOrd="1" destOrd="0" presId="urn:microsoft.com/office/officeart/2005/8/layout/lProcess1"/>
    <dgm:cxn modelId="{6EF58B4E-3621-104E-A721-190A4E872FA5}" type="presParOf" srcId="{F24377F3-25EF-DA44-808E-650895E23C79}" destId="{687A82D5-DE35-194A-A124-09C146E4059A}" srcOrd="2" destOrd="0" presId="urn:microsoft.com/office/officeart/2005/8/layout/lProcess1"/>
    <dgm:cxn modelId="{ADA5FEC9-0FA4-B449-ABFD-5DD24F0C3090}" type="presParOf" srcId="{F24377F3-25EF-DA44-808E-650895E23C79}" destId="{1F2F2F3F-32F9-FA41-A1BC-B0551675A6EA}" srcOrd="3" destOrd="0" presId="urn:microsoft.com/office/officeart/2005/8/layout/lProcess1"/>
    <dgm:cxn modelId="{B7B0F779-8534-9743-B8EF-226033A192F1}" type="presParOf" srcId="{F24377F3-25EF-DA44-808E-650895E23C79}" destId="{D35F4F8C-E780-6747-912D-3874D949F08C}" srcOrd="4" destOrd="0" presId="urn:microsoft.com/office/officeart/2005/8/layout/lProcess1"/>
    <dgm:cxn modelId="{1A98E9B0-C7C3-8940-991C-20078BCBF1B8}" type="presParOf" srcId="{8286B4C3-5FCA-7049-BBD7-0AE696AB5460}" destId="{79C1C4D9-1399-F040-9DFB-9496D98CA131}" srcOrd="3" destOrd="0" presId="urn:microsoft.com/office/officeart/2005/8/layout/lProcess1"/>
    <dgm:cxn modelId="{7EDF996D-4097-604F-B122-755A5B0DE254}" type="presParOf" srcId="{8286B4C3-5FCA-7049-BBD7-0AE696AB5460}" destId="{FC8594A6-6931-A340-99AC-35873A266E14}" srcOrd="4" destOrd="0" presId="urn:microsoft.com/office/officeart/2005/8/layout/lProcess1"/>
    <dgm:cxn modelId="{68772D55-1DD8-5A4A-9B97-684704EEBA33}" type="presParOf" srcId="{FC8594A6-6931-A340-99AC-35873A266E14}" destId="{AB678079-0834-A84C-9526-0C0A6C574DA9}" srcOrd="0" destOrd="0" presId="urn:microsoft.com/office/officeart/2005/8/layout/lProcess1"/>
    <dgm:cxn modelId="{28665752-C8D6-EE49-B26D-74CB9094ADC9}" type="presParOf" srcId="{FC8594A6-6931-A340-99AC-35873A266E14}" destId="{00DCE8D0-C63C-AC41-B6C9-61137340ACB1}" srcOrd="1" destOrd="0" presId="urn:microsoft.com/office/officeart/2005/8/layout/lProcess1"/>
    <dgm:cxn modelId="{2B314C25-20DB-D04B-8F1E-E7DC62BCB998}" type="presParOf" srcId="{FC8594A6-6931-A340-99AC-35873A266E14}" destId="{D9A8982B-D363-4343-B9CB-7772E365EC4A}" srcOrd="2" destOrd="0" presId="urn:microsoft.com/office/officeart/2005/8/layout/lProcess1"/>
    <dgm:cxn modelId="{4240F221-9C3D-1943-9304-757C0227A3C0}" type="presParOf" srcId="{FC8594A6-6931-A340-99AC-35873A266E14}" destId="{48136AA5-467E-B142-B4B8-13844297B47E}" srcOrd="3" destOrd="0" presId="urn:microsoft.com/office/officeart/2005/8/layout/lProcess1"/>
    <dgm:cxn modelId="{27DAFDC4-993E-C541-89E5-1278B6268470}" type="presParOf" srcId="{FC8594A6-6931-A340-99AC-35873A266E14}" destId="{97C7A3CD-F226-3E46-AEC6-43ED89C12FEA}" srcOrd="4" destOrd="0" presId="urn:microsoft.com/office/officeart/2005/8/layout/lProcess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E2DBFC9E-7A39-9546-BA7C-8A3A1FCA3614}" type="doc">
      <dgm:prSet loTypeId="urn:microsoft.com/office/officeart/2005/8/layout/vList5" loCatId="list" qsTypeId="urn:microsoft.com/office/officeart/2005/8/quickstyle/simple1" qsCatId="simple" csTypeId="urn:microsoft.com/office/officeart/2005/8/colors/accent0_3" csCatId="mainScheme" phldr="1"/>
      <dgm:spPr/>
      <dgm:t>
        <a:bodyPr/>
        <a:lstStyle/>
        <a:p>
          <a:endParaRPr lang="en-US"/>
        </a:p>
      </dgm:t>
    </dgm:pt>
    <dgm:pt modelId="{FF5B1BD7-02A8-6046-B0BD-42B2494D1DCE}">
      <dgm:prSet/>
      <dgm:spPr/>
      <dgm:t>
        <a:bodyPr/>
        <a:lstStyle/>
        <a:p>
          <a:r>
            <a:rPr lang="en-US"/>
            <a:t>Fumehood use</a:t>
          </a:r>
        </a:p>
      </dgm:t>
    </dgm:pt>
    <dgm:pt modelId="{626F6BE1-E9B7-214A-9CE0-7996F16D9A33}" type="parTrans" cxnId="{E6A8F9CA-8AC0-4644-9F9E-E4B064BE12F9}">
      <dgm:prSet/>
      <dgm:spPr/>
      <dgm:t>
        <a:bodyPr/>
        <a:lstStyle/>
        <a:p>
          <a:endParaRPr lang="en-US"/>
        </a:p>
      </dgm:t>
    </dgm:pt>
    <dgm:pt modelId="{BDAB2691-54E1-AD4F-9A25-605A564D3A4F}" type="sibTrans" cxnId="{E6A8F9CA-8AC0-4644-9F9E-E4B064BE12F9}">
      <dgm:prSet/>
      <dgm:spPr/>
      <dgm:t>
        <a:bodyPr/>
        <a:lstStyle/>
        <a:p>
          <a:endParaRPr lang="en-US"/>
        </a:p>
      </dgm:t>
    </dgm:pt>
    <dgm:pt modelId="{388804CE-DCCB-F14A-ABD7-8E118417DB41}">
      <dgm:prSet/>
      <dgm:spPr/>
      <dgm:t>
        <a:bodyPr/>
        <a:lstStyle/>
        <a:p>
          <a:r>
            <a:rPr lang="en-US"/>
            <a:t>Reduce inhalation risks</a:t>
          </a:r>
        </a:p>
      </dgm:t>
    </dgm:pt>
    <dgm:pt modelId="{BAF48D37-156D-D745-8ADE-1B9436A3463C}" type="parTrans" cxnId="{65291C52-CEEC-8248-9485-F046D121E478}">
      <dgm:prSet/>
      <dgm:spPr/>
      <dgm:t>
        <a:bodyPr/>
        <a:lstStyle/>
        <a:p>
          <a:endParaRPr lang="en-US"/>
        </a:p>
      </dgm:t>
    </dgm:pt>
    <dgm:pt modelId="{1D689A27-3723-684A-9FB5-2E58AFB48E67}" type="sibTrans" cxnId="{65291C52-CEEC-8248-9485-F046D121E478}">
      <dgm:prSet/>
      <dgm:spPr/>
      <dgm:t>
        <a:bodyPr/>
        <a:lstStyle/>
        <a:p>
          <a:endParaRPr lang="en-US"/>
        </a:p>
      </dgm:t>
    </dgm:pt>
    <dgm:pt modelId="{77293415-A958-5C44-B7EC-DF14B1795202}">
      <dgm:prSet/>
      <dgm:spPr/>
      <dgm:t>
        <a:bodyPr/>
        <a:lstStyle/>
        <a:p>
          <a:r>
            <a:rPr lang="en-US"/>
            <a:t>Remove any aerosolized particles</a:t>
          </a:r>
        </a:p>
      </dgm:t>
    </dgm:pt>
    <dgm:pt modelId="{650B381F-4CEB-EE46-8F86-1EC5A1FE42DE}" type="parTrans" cxnId="{AF83A852-580A-F74C-8F65-FCF6F58236B7}">
      <dgm:prSet/>
      <dgm:spPr/>
      <dgm:t>
        <a:bodyPr/>
        <a:lstStyle/>
        <a:p>
          <a:endParaRPr lang="en-US"/>
        </a:p>
      </dgm:t>
    </dgm:pt>
    <dgm:pt modelId="{8B1FDDAC-9E0D-2249-B1D6-6A1C866D7968}" type="sibTrans" cxnId="{AF83A852-580A-F74C-8F65-FCF6F58236B7}">
      <dgm:prSet/>
      <dgm:spPr/>
      <dgm:t>
        <a:bodyPr/>
        <a:lstStyle/>
        <a:p>
          <a:endParaRPr lang="en-US"/>
        </a:p>
      </dgm:t>
    </dgm:pt>
    <dgm:pt modelId="{EC79AAE6-42FE-E242-94DD-6BAC9033FC86}">
      <dgm:prSet/>
      <dgm:spPr/>
      <dgm:t>
        <a:bodyPr/>
        <a:lstStyle/>
        <a:p>
          <a:r>
            <a:rPr lang="en-US"/>
            <a:t>Camera set up</a:t>
          </a:r>
        </a:p>
      </dgm:t>
    </dgm:pt>
    <dgm:pt modelId="{380EA239-E50C-6940-B895-783F23CA2941}" type="parTrans" cxnId="{3ACA1396-A9ED-204E-A4D2-32323A95AE9A}">
      <dgm:prSet/>
      <dgm:spPr/>
      <dgm:t>
        <a:bodyPr/>
        <a:lstStyle/>
        <a:p>
          <a:endParaRPr lang="en-US"/>
        </a:p>
      </dgm:t>
    </dgm:pt>
    <dgm:pt modelId="{9E41D5A8-7761-0D4C-9EA2-B017E771872E}" type="sibTrans" cxnId="{3ACA1396-A9ED-204E-A4D2-32323A95AE9A}">
      <dgm:prSet/>
      <dgm:spPr/>
      <dgm:t>
        <a:bodyPr/>
        <a:lstStyle/>
        <a:p>
          <a:endParaRPr lang="en-US"/>
        </a:p>
      </dgm:t>
    </dgm:pt>
    <dgm:pt modelId="{3AAE9357-6E8E-0D46-A6E8-26A861E79E7D}">
      <dgm:prSet/>
      <dgm:spPr/>
      <dgm:t>
        <a:bodyPr/>
        <a:lstStyle/>
        <a:p>
          <a:r>
            <a:rPr lang="en-US"/>
            <a:t>Captures entire box</a:t>
          </a:r>
        </a:p>
      </dgm:t>
    </dgm:pt>
    <dgm:pt modelId="{F32C0320-5050-8048-B7E7-910DA395E949}" type="parTrans" cxnId="{6B822C5C-C62D-D840-BB61-6C4C9B42458B}">
      <dgm:prSet/>
      <dgm:spPr/>
      <dgm:t>
        <a:bodyPr/>
        <a:lstStyle/>
        <a:p>
          <a:endParaRPr lang="en-US"/>
        </a:p>
      </dgm:t>
    </dgm:pt>
    <dgm:pt modelId="{ED716D59-C9B6-BA42-AA8A-EE37A0D62AD9}" type="sibTrans" cxnId="{6B822C5C-C62D-D840-BB61-6C4C9B42458B}">
      <dgm:prSet/>
      <dgm:spPr/>
      <dgm:t>
        <a:bodyPr/>
        <a:lstStyle/>
        <a:p>
          <a:endParaRPr lang="en-US"/>
        </a:p>
      </dgm:t>
    </dgm:pt>
    <dgm:pt modelId="{472B28C0-E4C4-F543-9C9E-8699DF1BC29F}">
      <dgm:prSet/>
      <dgm:spPr/>
      <dgm:t>
        <a:bodyPr/>
        <a:lstStyle/>
        <a:p>
          <a:r>
            <a:rPr lang="en-US"/>
            <a:t>1.37 m from box</a:t>
          </a:r>
        </a:p>
      </dgm:t>
    </dgm:pt>
    <dgm:pt modelId="{14A59002-F71E-124F-892E-7599BF547054}" type="parTrans" cxnId="{991247D0-0E25-9741-A3A3-C71FD983E119}">
      <dgm:prSet/>
      <dgm:spPr/>
      <dgm:t>
        <a:bodyPr/>
        <a:lstStyle/>
        <a:p>
          <a:endParaRPr lang="en-US"/>
        </a:p>
      </dgm:t>
    </dgm:pt>
    <dgm:pt modelId="{0AF806AE-70C7-D142-8A5D-BA21E015BC1C}" type="sibTrans" cxnId="{991247D0-0E25-9741-A3A3-C71FD983E119}">
      <dgm:prSet/>
      <dgm:spPr/>
      <dgm:t>
        <a:bodyPr/>
        <a:lstStyle/>
        <a:p>
          <a:endParaRPr lang="en-US"/>
        </a:p>
      </dgm:t>
    </dgm:pt>
    <dgm:pt modelId="{334D0FC7-2E4A-7F46-B415-E3BDDD1DF9E8}">
      <dgm:prSet/>
      <dgm:spPr/>
      <dgm:t>
        <a:bodyPr/>
        <a:lstStyle/>
        <a:p>
          <a:r>
            <a:rPr lang="en-US"/>
            <a:t>iPhone raised 23 cm from ground</a:t>
          </a:r>
        </a:p>
      </dgm:t>
    </dgm:pt>
    <dgm:pt modelId="{4B64177A-97DE-A445-A3D1-173274F1878C}" type="parTrans" cxnId="{F53EE93A-87C0-F344-8EA3-625ECE187DCE}">
      <dgm:prSet/>
      <dgm:spPr/>
      <dgm:t>
        <a:bodyPr/>
        <a:lstStyle/>
        <a:p>
          <a:endParaRPr lang="en-US"/>
        </a:p>
      </dgm:t>
    </dgm:pt>
    <dgm:pt modelId="{A2812B13-33B6-5F44-B716-2D998D8D5025}" type="sibTrans" cxnId="{F53EE93A-87C0-F344-8EA3-625ECE187DCE}">
      <dgm:prSet/>
      <dgm:spPr/>
      <dgm:t>
        <a:bodyPr/>
        <a:lstStyle/>
        <a:p>
          <a:endParaRPr lang="en-US"/>
        </a:p>
      </dgm:t>
    </dgm:pt>
    <dgm:pt modelId="{C77485CB-A8A1-454F-B713-800D4D4A19B0}">
      <dgm:prSet/>
      <dgm:spPr/>
      <dgm:t>
        <a:bodyPr/>
        <a:lstStyle/>
        <a:p>
          <a:r>
            <a:rPr lang="en-US"/>
            <a:t>UV light set up</a:t>
          </a:r>
        </a:p>
      </dgm:t>
    </dgm:pt>
    <dgm:pt modelId="{AD03F649-16CD-E541-91CB-298F92FEA80F}" type="parTrans" cxnId="{68E02277-71D0-C849-B721-639F53EDA160}">
      <dgm:prSet/>
      <dgm:spPr/>
      <dgm:t>
        <a:bodyPr/>
        <a:lstStyle/>
        <a:p>
          <a:endParaRPr lang="en-US"/>
        </a:p>
      </dgm:t>
    </dgm:pt>
    <dgm:pt modelId="{2A2DF817-CD59-774C-B096-BC66B4DBC37E}" type="sibTrans" cxnId="{68E02277-71D0-C849-B721-639F53EDA160}">
      <dgm:prSet/>
      <dgm:spPr/>
      <dgm:t>
        <a:bodyPr/>
        <a:lstStyle/>
        <a:p>
          <a:endParaRPr lang="en-US"/>
        </a:p>
      </dgm:t>
    </dgm:pt>
    <dgm:pt modelId="{768802E4-3030-3C46-A20E-074BBF76621E}">
      <dgm:prSet/>
      <dgm:spPr/>
      <dgm:t>
        <a:bodyPr/>
        <a:lstStyle/>
        <a:p>
          <a:r>
            <a:rPr lang="en-US"/>
            <a:t>Left</a:t>
          </a:r>
        </a:p>
      </dgm:t>
    </dgm:pt>
    <dgm:pt modelId="{D72271E7-5278-EF49-B368-7B94E4B44B4B}" type="parTrans" cxnId="{E0A8D523-A47C-C645-857B-F091BEBD1B19}">
      <dgm:prSet/>
      <dgm:spPr/>
      <dgm:t>
        <a:bodyPr/>
        <a:lstStyle/>
        <a:p>
          <a:endParaRPr lang="en-US"/>
        </a:p>
      </dgm:t>
    </dgm:pt>
    <dgm:pt modelId="{BAF654BF-E5C4-2F42-87FC-02E51972DCC2}" type="sibTrans" cxnId="{E0A8D523-A47C-C645-857B-F091BEBD1B19}">
      <dgm:prSet/>
      <dgm:spPr/>
      <dgm:t>
        <a:bodyPr/>
        <a:lstStyle/>
        <a:p>
          <a:endParaRPr lang="en-US"/>
        </a:p>
      </dgm:t>
    </dgm:pt>
    <dgm:pt modelId="{06F12B04-B74F-CF4F-847F-FFFB095F7945}">
      <dgm:prSet/>
      <dgm:spPr/>
      <dgm:t>
        <a:bodyPr/>
        <a:lstStyle/>
        <a:p>
          <a:r>
            <a:rPr lang="en-US"/>
            <a:t>Fans set up</a:t>
          </a:r>
        </a:p>
      </dgm:t>
    </dgm:pt>
    <dgm:pt modelId="{377045B7-B571-694F-8F22-3E9BEAF98FA9}" type="parTrans" cxnId="{C69930EE-38BE-8947-A906-773D98F45810}">
      <dgm:prSet/>
      <dgm:spPr/>
      <dgm:t>
        <a:bodyPr/>
        <a:lstStyle/>
        <a:p>
          <a:endParaRPr lang="en-US"/>
        </a:p>
      </dgm:t>
    </dgm:pt>
    <dgm:pt modelId="{60FA2B31-4F8E-6B45-9200-5A7757E2DCD9}" type="sibTrans" cxnId="{C69930EE-38BE-8947-A906-773D98F45810}">
      <dgm:prSet/>
      <dgm:spPr/>
      <dgm:t>
        <a:bodyPr/>
        <a:lstStyle/>
        <a:p>
          <a:endParaRPr lang="en-US"/>
        </a:p>
      </dgm:t>
    </dgm:pt>
    <dgm:pt modelId="{75C1D585-3464-4F49-B663-EE352EBF035F}">
      <dgm:prSet/>
      <dgm:spPr/>
      <dgm:t>
        <a:bodyPr/>
        <a:lstStyle/>
        <a:p>
          <a:r>
            <a:rPr lang="en-US"/>
            <a:t>7.6 cm from wall</a:t>
          </a:r>
        </a:p>
      </dgm:t>
    </dgm:pt>
    <dgm:pt modelId="{D4E58E39-27DD-E04E-BC9B-CDD7F04B2DDF}" type="parTrans" cxnId="{E4942DAF-1224-F244-A7F5-DCF365D72488}">
      <dgm:prSet/>
      <dgm:spPr/>
      <dgm:t>
        <a:bodyPr/>
        <a:lstStyle/>
        <a:p>
          <a:endParaRPr lang="en-US"/>
        </a:p>
      </dgm:t>
    </dgm:pt>
    <dgm:pt modelId="{D20378C0-5C1A-954B-9D5E-AC3848432611}" type="sibTrans" cxnId="{E4942DAF-1224-F244-A7F5-DCF365D72488}">
      <dgm:prSet/>
      <dgm:spPr/>
      <dgm:t>
        <a:bodyPr/>
        <a:lstStyle/>
        <a:p>
          <a:endParaRPr lang="en-US"/>
        </a:p>
      </dgm:t>
    </dgm:pt>
    <dgm:pt modelId="{451D7BE7-72FC-5F42-8512-76AABC538B8C}">
      <dgm:prSet/>
      <dgm:spPr/>
      <dgm:t>
        <a:bodyPr/>
        <a:lstStyle/>
        <a:p>
          <a:r>
            <a:rPr lang="en-US"/>
            <a:t>Adjustable angles</a:t>
          </a:r>
        </a:p>
      </dgm:t>
    </dgm:pt>
    <dgm:pt modelId="{257C1E20-2078-A041-A102-0952FC86E752}" type="parTrans" cxnId="{BD17C212-AC2D-A849-B878-7915C5F444C4}">
      <dgm:prSet/>
      <dgm:spPr/>
      <dgm:t>
        <a:bodyPr/>
        <a:lstStyle/>
        <a:p>
          <a:endParaRPr lang="en-US"/>
        </a:p>
      </dgm:t>
    </dgm:pt>
    <dgm:pt modelId="{AC6B24F7-17DE-464A-9FF7-1576572D3A07}" type="sibTrans" cxnId="{BD17C212-AC2D-A849-B878-7915C5F444C4}">
      <dgm:prSet/>
      <dgm:spPr/>
      <dgm:t>
        <a:bodyPr/>
        <a:lstStyle/>
        <a:p>
          <a:endParaRPr lang="en-US"/>
        </a:p>
      </dgm:t>
    </dgm:pt>
    <dgm:pt modelId="{C34359E5-119B-1A4A-BF10-B324E9E4DB7A}">
      <dgm:prSet/>
      <dgm:spPr/>
      <dgm:t>
        <a:bodyPr/>
        <a:lstStyle/>
        <a:p>
          <a:r>
            <a:rPr lang="en-US"/>
            <a:t>Controlled velocity</a:t>
          </a:r>
        </a:p>
      </dgm:t>
    </dgm:pt>
    <dgm:pt modelId="{AC26ACB6-399C-2544-A20B-6123A8497AA0}" type="parTrans" cxnId="{2DBA5549-6039-FA44-89E2-E662E1C9C9E5}">
      <dgm:prSet/>
      <dgm:spPr/>
      <dgm:t>
        <a:bodyPr/>
        <a:lstStyle/>
        <a:p>
          <a:endParaRPr lang="en-US"/>
        </a:p>
      </dgm:t>
    </dgm:pt>
    <dgm:pt modelId="{8D2636F6-B122-CD41-8D26-C23776BE4EEF}" type="sibTrans" cxnId="{2DBA5549-6039-FA44-89E2-E662E1C9C9E5}">
      <dgm:prSet/>
      <dgm:spPr/>
      <dgm:t>
        <a:bodyPr/>
        <a:lstStyle/>
        <a:p>
          <a:endParaRPr lang="en-US"/>
        </a:p>
      </dgm:t>
    </dgm:pt>
    <dgm:pt modelId="{D7D681F3-81CB-C94A-9F29-EA000BDE18B5}">
      <dgm:prSet/>
      <dgm:spPr/>
      <dgm:t>
        <a:bodyPr/>
        <a:lstStyle/>
        <a:p>
          <a:r>
            <a:rPr lang="en-US"/>
            <a:t>Outside facing inward</a:t>
          </a:r>
        </a:p>
      </dgm:t>
    </dgm:pt>
    <dgm:pt modelId="{9CA3A17B-8C50-B740-B742-F0D31A0E60D5}" type="parTrans" cxnId="{30191440-520E-AD42-9D3D-95AD499339FD}">
      <dgm:prSet/>
      <dgm:spPr/>
    </dgm:pt>
    <dgm:pt modelId="{57DE3DC0-C8CF-8F43-BFE3-6C04464E4B29}" type="sibTrans" cxnId="{30191440-520E-AD42-9D3D-95AD499339FD}">
      <dgm:prSet/>
      <dgm:spPr/>
    </dgm:pt>
    <dgm:pt modelId="{AB252D19-173E-764C-A604-F59F9F0D4CCF}" type="pres">
      <dgm:prSet presAssocID="{E2DBFC9E-7A39-9546-BA7C-8A3A1FCA3614}" presName="Name0" presStyleCnt="0">
        <dgm:presLayoutVars>
          <dgm:dir/>
          <dgm:animLvl val="lvl"/>
          <dgm:resizeHandles val="exact"/>
        </dgm:presLayoutVars>
      </dgm:prSet>
      <dgm:spPr/>
    </dgm:pt>
    <dgm:pt modelId="{084BF239-E9E9-D248-8F44-6722571F7B9C}" type="pres">
      <dgm:prSet presAssocID="{FF5B1BD7-02A8-6046-B0BD-42B2494D1DCE}" presName="linNode" presStyleCnt="0"/>
      <dgm:spPr/>
    </dgm:pt>
    <dgm:pt modelId="{E2588344-6FFF-BB43-9A47-F8FDC03DB03D}" type="pres">
      <dgm:prSet presAssocID="{FF5B1BD7-02A8-6046-B0BD-42B2494D1DCE}" presName="parentText" presStyleLbl="node1" presStyleIdx="0" presStyleCnt="4">
        <dgm:presLayoutVars>
          <dgm:chMax val="1"/>
          <dgm:bulletEnabled val="1"/>
        </dgm:presLayoutVars>
      </dgm:prSet>
      <dgm:spPr/>
    </dgm:pt>
    <dgm:pt modelId="{A84F80E7-C453-8B4A-A2D9-E2F45CB87A72}" type="pres">
      <dgm:prSet presAssocID="{FF5B1BD7-02A8-6046-B0BD-42B2494D1DCE}" presName="descendantText" presStyleLbl="alignAccFollowNode1" presStyleIdx="0" presStyleCnt="4">
        <dgm:presLayoutVars>
          <dgm:bulletEnabled val="1"/>
        </dgm:presLayoutVars>
      </dgm:prSet>
      <dgm:spPr/>
    </dgm:pt>
    <dgm:pt modelId="{4BD62334-2782-4741-938F-14DB43E66359}" type="pres">
      <dgm:prSet presAssocID="{BDAB2691-54E1-AD4F-9A25-605A564D3A4F}" presName="sp" presStyleCnt="0"/>
      <dgm:spPr/>
    </dgm:pt>
    <dgm:pt modelId="{F64DF4D2-95BB-4749-85DE-23383DEECE25}" type="pres">
      <dgm:prSet presAssocID="{EC79AAE6-42FE-E242-94DD-6BAC9033FC86}" presName="linNode" presStyleCnt="0"/>
      <dgm:spPr/>
    </dgm:pt>
    <dgm:pt modelId="{6785039D-B361-3740-B71F-2C16FDD0C9A0}" type="pres">
      <dgm:prSet presAssocID="{EC79AAE6-42FE-E242-94DD-6BAC9033FC86}" presName="parentText" presStyleLbl="node1" presStyleIdx="1" presStyleCnt="4">
        <dgm:presLayoutVars>
          <dgm:chMax val="1"/>
          <dgm:bulletEnabled val="1"/>
        </dgm:presLayoutVars>
      </dgm:prSet>
      <dgm:spPr/>
    </dgm:pt>
    <dgm:pt modelId="{EA2CF1A5-4AAB-8943-B012-E644E0095957}" type="pres">
      <dgm:prSet presAssocID="{EC79AAE6-42FE-E242-94DD-6BAC9033FC86}" presName="descendantText" presStyleLbl="alignAccFollowNode1" presStyleIdx="1" presStyleCnt="4">
        <dgm:presLayoutVars>
          <dgm:bulletEnabled val="1"/>
        </dgm:presLayoutVars>
      </dgm:prSet>
      <dgm:spPr/>
    </dgm:pt>
    <dgm:pt modelId="{B826EFE9-1651-8644-A36F-2E6ED8D3C49D}" type="pres">
      <dgm:prSet presAssocID="{9E41D5A8-7761-0D4C-9EA2-B017E771872E}" presName="sp" presStyleCnt="0"/>
      <dgm:spPr/>
    </dgm:pt>
    <dgm:pt modelId="{32C2D22B-B8EB-2145-A152-85C1CF08031E}" type="pres">
      <dgm:prSet presAssocID="{C77485CB-A8A1-454F-B713-800D4D4A19B0}" presName="linNode" presStyleCnt="0"/>
      <dgm:spPr/>
    </dgm:pt>
    <dgm:pt modelId="{767E3A02-4618-8543-BA8B-DFBF9C869916}" type="pres">
      <dgm:prSet presAssocID="{C77485CB-A8A1-454F-B713-800D4D4A19B0}" presName="parentText" presStyleLbl="node1" presStyleIdx="2" presStyleCnt="4">
        <dgm:presLayoutVars>
          <dgm:chMax val="1"/>
          <dgm:bulletEnabled val="1"/>
        </dgm:presLayoutVars>
      </dgm:prSet>
      <dgm:spPr/>
    </dgm:pt>
    <dgm:pt modelId="{3BD66439-1A54-EE4B-B04D-B0B4A0034D3C}" type="pres">
      <dgm:prSet presAssocID="{C77485CB-A8A1-454F-B713-800D4D4A19B0}" presName="descendantText" presStyleLbl="alignAccFollowNode1" presStyleIdx="2" presStyleCnt="4">
        <dgm:presLayoutVars>
          <dgm:bulletEnabled val="1"/>
        </dgm:presLayoutVars>
      </dgm:prSet>
      <dgm:spPr/>
    </dgm:pt>
    <dgm:pt modelId="{E86E3B20-E91A-784C-A1F7-97DBE32E34AB}" type="pres">
      <dgm:prSet presAssocID="{2A2DF817-CD59-774C-B096-BC66B4DBC37E}" presName="sp" presStyleCnt="0"/>
      <dgm:spPr/>
    </dgm:pt>
    <dgm:pt modelId="{1279583B-EBCB-384F-A41E-DC2BC8C7A2C0}" type="pres">
      <dgm:prSet presAssocID="{06F12B04-B74F-CF4F-847F-FFFB095F7945}" presName="linNode" presStyleCnt="0"/>
      <dgm:spPr/>
    </dgm:pt>
    <dgm:pt modelId="{B66837E0-3D54-BE44-B8D7-7CA388D4B89A}" type="pres">
      <dgm:prSet presAssocID="{06F12B04-B74F-CF4F-847F-FFFB095F7945}" presName="parentText" presStyleLbl="node1" presStyleIdx="3" presStyleCnt="4">
        <dgm:presLayoutVars>
          <dgm:chMax val="1"/>
          <dgm:bulletEnabled val="1"/>
        </dgm:presLayoutVars>
      </dgm:prSet>
      <dgm:spPr/>
    </dgm:pt>
    <dgm:pt modelId="{369EA959-A7BA-F641-AF37-0C226A16D3C8}" type="pres">
      <dgm:prSet presAssocID="{06F12B04-B74F-CF4F-847F-FFFB095F7945}" presName="descendantText" presStyleLbl="alignAccFollowNode1" presStyleIdx="3" presStyleCnt="4">
        <dgm:presLayoutVars>
          <dgm:bulletEnabled val="1"/>
        </dgm:presLayoutVars>
      </dgm:prSet>
      <dgm:spPr/>
    </dgm:pt>
  </dgm:ptLst>
  <dgm:cxnLst>
    <dgm:cxn modelId="{FE1FFD00-71D3-AF4E-9FEC-AE557DBB77E6}" type="presOf" srcId="{06F12B04-B74F-CF4F-847F-FFFB095F7945}" destId="{B66837E0-3D54-BE44-B8D7-7CA388D4B89A}" srcOrd="0" destOrd="0" presId="urn:microsoft.com/office/officeart/2005/8/layout/vList5"/>
    <dgm:cxn modelId="{D9EAD706-62A2-394B-877D-7C85B3B898FA}" type="presOf" srcId="{C34359E5-119B-1A4A-BF10-B324E9E4DB7A}" destId="{369EA959-A7BA-F641-AF37-0C226A16D3C8}" srcOrd="0" destOrd="2" presId="urn:microsoft.com/office/officeart/2005/8/layout/vList5"/>
    <dgm:cxn modelId="{1E32E109-0629-E54E-B384-D1A68214206F}" type="presOf" srcId="{EC79AAE6-42FE-E242-94DD-6BAC9033FC86}" destId="{6785039D-B361-3740-B71F-2C16FDD0C9A0}" srcOrd="0" destOrd="0" presId="urn:microsoft.com/office/officeart/2005/8/layout/vList5"/>
    <dgm:cxn modelId="{7C4E0B11-57A9-9E4A-B16D-59E8976A2720}" type="presOf" srcId="{768802E4-3030-3C46-A20E-074BBF76621E}" destId="{3BD66439-1A54-EE4B-B04D-B0B4A0034D3C}" srcOrd="0" destOrd="0" presId="urn:microsoft.com/office/officeart/2005/8/layout/vList5"/>
    <dgm:cxn modelId="{BD17C212-AC2D-A849-B878-7915C5F444C4}" srcId="{06F12B04-B74F-CF4F-847F-FFFB095F7945}" destId="{451D7BE7-72FC-5F42-8512-76AABC538B8C}" srcOrd="1" destOrd="0" parTransId="{257C1E20-2078-A041-A102-0952FC86E752}" sibTransId="{AC6B24F7-17DE-464A-9FF7-1576572D3A07}"/>
    <dgm:cxn modelId="{2EDE2613-0A66-654B-987C-D074915810E8}" type="presOf" srcId="{75C1D585-3464-4F49-B663-EE352EBF035F}" destId="{369EA959-A7BA-F641-AF37-0C226A16D3C8}" srcOrd="0" destOrd="0" presId="urn:microsoft.com/office/officeart/2005/8/layout/vList5"/>
    <dgm:cxn modelId="{E0A8D523-A47C-C645-857B-F091BEBD1B19}" srcId="{C77485CB-A8A1-454F-B713-800D4D4A19B0}" destId="{768802E4-3030-3C46-A20E-074BBF76621E}" srcOrd="0" destOrd="0" parTransId="{D72271E7-5278-EF49-B368-7B94E4B44B4B}" sibTransId="{BAF654BF-E5C4-2F42-87FC-02E51972DCC2}"/>
    <dgm:cxn modelId="{5DB7012C-672B-6441-84C8-CBAC0754132E}" type="presOf" srcId="{472B28C0-E4C4-F543-9C9E-8699DF1BC29F}" destId="{EA2CF1A5-4AAB-8943-B012-E644E0095957}" srcOrd="0" destOrd="1" presId="urn:microsoft.com/office/officeart/2005/8/layout/vList5"/>
    <dgm:cxn modelId="{F53EE93A-87C0-F344-8EA3-625ECE187DCE}" srcId="{EC79AAE6-42FE-E242-94DD-6BAC9033FC86}" destId="{334D0FC7-2E4A-7F46-B415-E3BDDD1DF9E8}" srcOrd="2" destOrd="0" parTransId="{4B64177A-97DE-A445-A3D1-173274F1878C}" sibTransId="{A2812B13-33B6-5F44-B716-2D998D8D5025}"/>
    <dgm:cxn modelId="{30191440-520E-AD42-9D3D-95AD499339FD}" srcId="{C77485CB-A8A1-454F-B713-800D4D4A19B0}" destId="{D7D681F3-81CB-C94A-9F29-EA000BDE18B5}" srcOrd="1" destOrd="0" parTransId="{9CA3A17B-8C50-B740-B742-F0D31A0E60D5}" sibTransId="{57DE3DC0-C8CF-8F43-BFE3-6C04464E4B29}"/>
    <dgm:cxn modelId="{6B822C5C-C62D-D840-BB61-6C4C9B42458B}" srcId="{EC79AAE6-42FE-E242-94DD-6BAC9033FC86}" destId="{3AAE9357-6E8E-0D46-A6E8-26A861E79E7D}" srcOrd="0" destOrd="0" parTransId="{F32C0320-5050-8048-B7E7-910DA395E949}" sibTransId="{ED716D59-C9B6-BA42-AA8A-EE37A0D62AD9}"/>
    <dgm:cxn modelId="{BFA5F461-9A94-9D4E-A762-6393725B4C83}" type="presOf" srcId="{FF5B1BD7-02A8-6046-B0BD-42B2494D1DCE}" destId="{E2588344-6FFF-BB43-9A47-F8FDC03DB03D}" srcOrd="0" destOrd="0" presId="urn:microsoft.com/office/officeart/2005/8/layout/vList5"/>
    <dgm:cxn modelId="{89E3A166-7E9F-F24B-A75D-CDF68A83DAB1}" type="presOf" srcId="{3AAE9357-6E8E-0D46-A6E8-26A861E79E7D}" destId="{EA2CF1A5-4AAB-8943-B012-E644E0095957}" srcOrd="0" destOrd="0" presId="urn:microsoft.com/office/officeart/2005/8/layout/vList5"/>
    <dgm:cxn modelId="{2DBA5549-6039-FA44-89E2-E662E1C9C9E5}" srcId="{06F12B04-B74F-CF4F-847F-FFFB095F7945}" destId="{C34359E5-119B-1A4A-BF10-B324E9E4DB7A}" srcOrd="2" destOrd="0" parTransId="{AC26ACB6-399C-2544-A20B-6123A8497AA0}" sibTransId="{8D2636F6-B122-CD41-8D26-C23776BE4EEF}"/>
    <dgm:cxn modelId="{264F0A72-7795-3B47-A424-0A491E7F1964}" type="presOf" srcId="{D7D681F3-81CB-C94A-9F29-EA000BDE18B5}" destId="{3BD66439-1A54-EE4B-B04D-B0B4A0034D3C}" srcOrd="0" destOrd="1" presId="urn:microsoft.com/office/officeart/2005/8/layout/vList5"/>
    <dgm:cxn modelId="{65291C52-CEEC-8248-9485-F046D121E478}" srcId="{FF5B1BD7-02A8-6046-B0BD-42B2494D1DCE}" destId="{388804CE-DCCB-F14A-ABD7-8E118417DB41}" srcOrd="0" destOrd="0" parTransId="{BAF48D37-156D-D745-8ADE-1B9436A3463C}" sibTransId="{1D689A27-3723-684A-9FB5-2E58AFB48E67}"/>
    <dgm:cxn modelId="{AF83A852-580A-F74C-8F65-FCF6F58236B7}" srcId="{FF5B1BD7-02A8-6046-B0BD-42B2494D1DCE}" destId="{77293415-A958-5C44-B7EC-DF14B1795202}" srcOrd="1" destOrd="0" parTransId="{650B381F-4CEB-EE46-8F86-1EC5A1FE42DE}" sibTransId="{8B1FDDAC-9E0D-2249-B1D6-6A1C866D7968}"/>
    <dgm:cxn modelId="{CFA9E972-F2E5-354F-A071-0963D76AEB8E}" type="presOf" srcId="{388804CE-DCCB-F14A-ABD7-8E118417DB41}" destId="{A84F80E7-C453-8B4A-A2D9-E2F45CB87A72}" srcOrd="0" destOrd="0" presId="urn:microsoft.com/office/officeart/2005/8/layout/vList5"/>
    <dgm:cxn modelId="{7430A155-B8DF-BA4D-AA71-56BEB05584E8}" type="presOf" srcId="{C77485CB-A8A1-454F-B713-800D4D4A19B0}" destId="{767E3A02-4618-8543-BA8B-DFBF9C869916}" srcOrd="0" destOrd="0" presId="urn:microsoft.com/office/officeart/2005/8/layout/vList5"/>
    <dgm:cxn modelId="{68E02277-71D0-C849-B721-639F53EDA160}" srcId="{E2DBFC9E-7A39-9546-BA7C-8A3A1FCA3614}" destId="{C77485CB-A8A1-454F-B713-800D4D4A19B0}" srcOrd="2" destOrd="0" parTransId="{AD03F649-16CD-E541-91CB-298F92FEA80F}" sibTransId="{2A2DF817-CD59-774C-B096-BC66B4DBC37E}"/>
    <dgm:cxn modelId="{65CFDB85-CB6A-5A49-A8BB-849E0DC660D6}" type="presOf" srcId="{451D7BE7-72FC-5F42-8512-76AABC538B8C}" destId="{369EA959-A7BA-F641-AF37-0C226A16D3C8}" srcOrd="0" destOrd="1" presId="urn:microsoft.com/office/officeart/2005/8/layout/vList5"/>
    <dgm:cxn modelId="{0FBB0789-D635-D144-A6AA-19BDC7D8F8FE}" type="presOf" srcId="{334D0FC7-2E4A-7F46-B415-E3BDDD1DF9E8}" destId="{EA2CF1A5-4AAB-8943-B012-E644E0095957}" srcOrd="0" destOrd="2" presId="urn:microsoft.com/office/officeart/2005/8/layout/vList5"/>
    <dgm:cxn modelId="{3ACA1396-A9ED-204E-A4D2-32323A95AE9A}" srcId="{E2DBFC9E-7A39-9546-BA7C-8A3A1FCA3614}" destId="{EC79AAE6-42FE-E242-94DD-6BAC9033FC86}" srcOrd="1" destOrd="0" parTransId="{380EA239-E50C-6940-B895-783F23CA2941}" sibTransId="{9E41D5A8-7761-0D4C-9EA2-B017E771872E}"/>
    <dgm:cxn modelId="{E4942DAF-1224-F244-A7F5-DCF365D72488}" srcId="{06F12B04-B74F-CF4F-847F-FFFB095F7945}" destId="{75C1D585-3464-4F49-B663-EE352EBF035F}" srcOrd="0" destOrd="0" parTransId="{D4E58E39-27DD-E04E-BC9B-CDD7F04B2DDF}" sibTransId="{D20378C0-5C1A-954B-9D5E-AC3848432611}"/>
    <dgm:cxn modelId="{7DFC73BB-41A3-E842-A702-4BC79FB32287}" type="presOf" srcId="{77293415-A958-5C44-B7EC-DF14B1795202}" destId="{A84F80E7-C453-8B4A-A2D9-E2F45CB87A72}" srcOrd="0" destOrd="1" presId="urn:microsoft.com/office/officeart/2005/8/layout/vList5"/>
    <dgm:cxn modelId="{E6A8F9CA-8AC0-4644-9F9E-E4B064BE12F9}" srcId="{E2DBFC9E-7A39-9546-BA7C-8A3A1FCA3614}" destId="{FF5B1BD7-02A8-6046-B0BD-42B2494D1DCE}" srcOrd="0" destOrd="0" parTransId="{626F6BE1-E9B7-214A-9CE0-7996F16D9A33}" sibTransId="{BDAB2691-54E1-AD4F-9A25-605A564D3A4F}"/>
    <dgm:cxn modelId="{991247D0-0E25-9741-A3A3-C71FD983E119}" srcId="{EC79AAE6-42FE-E242-94DD-6BAC9033FC86}" destId="{472B28C0-E4C4-F543-9C9E-8699DF1BC29F}" srcOrd="1" destOrd="0" parTransId="{14A59002-F71E-124F-892E-7599BF547054}" sibTransId="{0AF806AE-70C7-D142-8A5D-BA21E015BC1C}"/>
    <dgm:cxn modelId="{DA3EBBE1-F18F-E242-A994-CCC3B4EA4E65}" type="presOf" srcId="{E2DBFC9E-7A39-9546-BA7C-8A3A1FCA3614}" destId="{AB252D19-173E-764C-A604-F59F9F0D4CCF}" srcOrd="0" destOrd="0" presId="urn:microsoft.com/office/officeart/2005/8/layout/vList5"/>
    <dgm:cxn modelId="{C69930EE-38BE-8947-A906-773D98F45810}" srcId="{E2DBFC9E-7A39-9546-BA7C-8A3A1FCA3614}" destId="{06F12B04-B74F-CF4F-847F-FFFB095F7945}" srcOrd="3" destOrd="0" parTransId="{377045B7-B571-694F-8F22-3E9BEAF98FA9}" sibTransId="{60FA2B31-4F8E-6B45-9200-5A7757E2DCD9}"/>
    <dgm:cxn modelId="{A430FFAF-FC65-6744-9C1F-42695697A206}" type="presParOf" srcId="{AB252D19-173E-764C-A604-F59F9F0D4CCF}" destId="{084BF239-E9E9-D248-8F44-6722571F7B9C}" srcOrd="0" destOrd="0" presId="urn:microsoft.com/office/officeart/2005/8/layout/vList5"/>
    <dgm:cxn modelId="{A63463C6-5275-7E48-BB57-B9A3C1A1F432}" type="presParOf" srcId="{084BF239-E9E9-D248-8F44-6722571F7B9C}" destId="{E2588344-6FFF-BB43-9A47-F8FDC03DB03D}" srcOrd="0" destOrd="0" presId="urn:microsoft.com/office/officeart/2005/8/layout/vList5"/>
    <dgm:cxn modelId="{1F631C57-ADD1-7E45-B36C-98205A297CED}" type="presParOf" srcId="{084BF239-E9E9-D248-8F44-6722571F7B9C}" destId="{A84F80E7-C453-8B4A-A2D9-E2F45CB87A72}" srcOrd="1" destOrd="0" presId="urn:microsoft.com/office/officeart/2005/8/layout/vList5"/>
    <dgm:cxn modelId="{65EFAA92-AE2F-3747-AA46-4CD29F87BCDD}" type="presParOf" srcId="{AB252D19-173E-764C-A604-F59F9F0D4CCF}" destId="{4BD62334-2782-4741-938F-14DB43E66359}" srcOrd="1" destOrd="0" presId="urn:microsoft.com/office/officeart/2005/8/layout/vList5"/>
    <dgm:cxn modelId="{EFB0ED57-E83B-7541-B307-03B4474F1288}" type="presParOf" srcId="{AB252D19-173E-764C-A604-F59F9F0D4CCF}" destId="{F64DF4D2-95BB-4749-85DE-23383DEECE25}" srcOrd="2" destOrd="0" presId="urn:microsoft.com/office/officeart/2005/8/layout/vList5"/>
    <dgm:cxn modelId="{322964F4-FCB5-2E44-9D79-8BC6B09BF468}" type="presParOf" srcId="{F64DF4D2-95BB-4749-85DE-23383DEECE25}" destId="{6785039D-B361-3740-B71F-2C16FDD0C9A0}" srcOrd="0" destOrd="0" presId="urn:microsoft.com/office/officeart/2005/8/layout/vList5"/>
    <dgm:cxn modelId="{D9FDD75F-0BB9-6145-8BFC-EC16CE395FAD}" type="presParOf" srcId="{F64DF4D2-95BB-4749-85DE-23383DEECE25}" destId="{EA2CF1A5-4AAB-8943-B012-E644E0095957}" srcOrd="1" destOrd="0" presId="urn:microsoft.com/office/officeart/2005/8/layout/vList5"/>
    <dgm:cxn modelId="{300C7B60-ECD0-4941-B0DD-8D8DF0A172BF}" type="presParOf" srcId="{AB252D19-173E-764C-A604-F59F9F0D4CCF}" destId="{B826EFE9-1651-8644-A36F-2E6ED8D3C49D}" srcOrd="3" destOrd="0" presId="urn:microsoft.com/office/officeart/2005/8/layout/vList5"/>
    <dgm:cxn modelId="{D9C14B41-67AE-DB4C-AC74-7AA9E31B97A5}" type="presParOf" srcId="{AB252D19-173E-764C-A604-F59F9F0D4CCF}" destId="{32C2D22B-B8EB-2145-A152-85C1CF08031E}" srcOrd="4" destOrd="0" presId="urn:microsoft.com/office/officeart/2005/8/layout/vList5"/>
    <dgm:cxn modelId="{90260909-97F4-CC43-80A8-CE22DAEF4B71}" type="presParOf" srcId="{32C2D22B-B8EB-2145-A152-85C1CF08031E}" destId="{767E3A02-4618-8543-BA8B-DFBF9C869916}" srcOrd="0" destOrd="0" presId="urn:microsoft.com/office/officeart/2005/8/layout/vList5"/>
    <dgm:cxn modelId="{D60760FA-7A2E-7847-8402-FD8A5900C7D4}" type="presParOf" srcId="{32C2D22B-B8EB-2145-A152-85C1CF08031E}" destId="{3BD66439-1A54-EE4B-B04D-B0B4A0034D3C}" srcOrd="1" destOrd="0" presId="urn:microsoft.com/office/officeart/2005/8/layout/vList5"/>
    <dgm:cxn modelId="{57A4CFCF-70CE-8840-9E5C-982CB9693E66}" type="presParOf" srcId="{AB252D19-173E-764C-A604-F59F9F0D4CCF}" destId="{E86E3B20-E91A-784C-A1F7-97DBE32E34AB}" srcOrd="5" destOrd="0" presId="urn:microsoft.com/office/officeart/2005/8/layout/vList5"/>
    <dgm:cxn modelId="{814C1F2D-2DD8-E241-93B4-1BFDFD36BB37}" type="presParOf" srcId="{AB252D19-173E-764C-A604-F59F9F0D4CCF}" destId="{1279583B-EBCB-384F-A41E-DC2BC8C7A2C0}" srcOrd="6" destOrd="0" presId="urn:microsoft.com/office/officeart/2005/8/layout/vList5"/>
    <dgm:cxn modelId="{571CD589-45C0-D042-95B4-335EF697581A}" type="presParOf" srcId="{1279583B-EBCB-384F-A41E-DC2BC8C7A2C0}" destId="{B66837E0-3D54-BE44-B8D7-7CA388D4B89A}" srcOrd="0" destOrd="0" presId="urn:microsoft.com/office/officeart/2005/8/layout/vList5"/>
    <dgm:cxn modelId="{6339483B-2CCB-AF4B-A169-6D512002C3C0}" type="presParOf" srcId="{1279583B-EBCB-384F-A41E-DC2BC8C7A2C0}" destId="{369EA959-A7BA-F641-AF37-0C226A16D3C8}"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506C2AB-7B95-784E-9EF3-EB8D82323980}" type="doc">
      <dgm:prSet loTypeId="urn:microsoft.com/office/officeart/2005/8/layout/vList3" loCatId="list" qsTypeId="urn:microsoft.com/office/officeart/2005/8/quickstyle/simple1" qsCatId="simple" csTypeId="urn:microsoft.com/office/officeart/2005/8/colors/accent0_3" csCatId="mainScheme" phldr="1"/>
      <dgm:spPr/>
      <dgm:t>
        <a:bodyPr/>
        <a:lstStyle/>
        <a:p>
          <a:endParaRPr lang="en-US"/>
        </a:p>
      </dgm:t>
    </dgm:pt>
    <dgm:pt modelId="{66FF37E8-8036-D044-9422-4240454CB932}">
      <dgm:prSet custT="1"/>
      <dgm:spPr/>
      <dgm:t>
        <a:bodyPr/>
        <a:lstStyle/>
        <a:p>
          <a:pPr algn="l"/>
          <a:r>
            <a:rPr lang="en-US" sz="2000"/>
            <a:t>Dehydrating simulant in ovens</a:t>
          </a:r>
        </a:p>
      </dgm:t>
    </dgm:pt>
    <dgm:pt modelId="{783E13ED-7F02-B54F-953B-B5557E58AD4F}" type="parTrans" cxnId="{BF1A5A3B-EB9B-7D44-890C-BFDB5CA18D35}">
      <dgm:prSet/>
      <dgm:spPr/>
      <dgm:t>
        <a:bodyPr/>
        <a:lstStyle/>
        <a:p>
          <a:endParaRPr lang="en-US"/>
        </a:p>
      </dgm:t>
    </dgm:pt>
    <dgm:pt modelId="{0D02AC0A-7F7C-DC40-AB0B-3410A78CDB0B}" type="sibTrans" cxnId="{BF1A5A3B-EB9B-7D44-890C-BFDB5CA18D35}">
      <dgm:prSet/>
      <dgm:spPr/>
      <dgm:t>
        <a:bodyPr/>
        <a:lstStyle/>
        <a:p>
          <a:endParaRPr lang="en-US"/>
        </a:p>
      </dgm:t>
    </dgm:pt>
    <dgm:pt modelId="{3B8CFFB7-D2C7-A042-900B-3C24D51CED6E}">
      <dgm:prSet custT="1"/>
      <dgm:spPr/>
      <dgm:t>
        <a:bodyPr/>
        <a:lstStyle/>
        <a:p>
          <a:pPr algn="l"/>
          <a:r>
            <a:rPr lang="en-US" sz="2000"/>
            <a:t>Proper safety​ equipment</a:t>
          </a:r>
        </a:p>
      </dgm:t>
    </dgm:pt>
    <dgm:pt modelId="{60DBF87F-743F-6F48-ACBD-900D5AFA862F}" type="parTrans" cxnId="{0879A194-F40C-3144-BD38-DDEDA9774AD2}">
      <dgm:prSet/>
      <dgm:spPr/>
      <dgm:t>
        <a:bodyPr/>
        <a:lstStyle/>
        <a:p>
          <a:endParaRPr lang="en-US"/>
        </a:p>
      </dgm:t>
    </dgm:pt>
    <dgm:pt modelId="{0AF29743-3943-3E41-B1DE-7C888C8E5A90}" type="sibTrans" cxnId="{0879A194-F40C-3144-BD38-DDEDA9774AD2}">
      <dgm:prSet/>
      <dgm:spPr/>
      <dgm:t>
        <a:bodyPr/>
        <a:lstStyle/>
        <a:p>
          <a:endParaRPr lang="en-US"/>
        </a:p>
      </dgm:t>
    </dgm:pt>
    <dgm:pt modelId="{5DCFD9F4-5945-284F-BB03-E9089B690553}">
      <dgm:prSet custT="1"/>
      <dgm:spPr/>
      <dgm:t>
        <a:bodyPr/>
        <a:lstStyle/>
        <a:p>
          <a:pPr algn="l"/>
          <a:r>
            <a:rPr lang="en-US" sz="2000"/>
            <a:t>Begin with dust settle​d</a:t>
          </a:r>
        </a:p>
      </dgm:t>
    </dgm:pt>
    <dgm:pt modelId="{C4D7EEB0-D8EE-794E-870B-47A639B17098}" type="parTrans" cxnId="{34525142-883B-B147-A0E1-ED8E0C5F9CD0}">
      <dgm:prSet/>
      <dgm:spPr/>
      <dgm:t>
        <a:bodyPr/>
        <a:lstStyle/>
        <a:p>
          <a:endParaRPr lang="en-US"/>
        </a:p>
      </dgm:t>
    </dgm:pt>
    <dgm:pt modelId="{7EE82169-D13A-4A47-925E-19AA35E3191D}" type="sibTrans" cxnId="{34525142-883B-B147-A0E1-ED8E0C5F9CD0}">
      <dgm:prSet/>
      <dgm:spPr/>
      <dgm:t>
        <a:bodyPr/>
        <a:lstStyle/>
        <a:p>
          <a:endParaRPr lang="en-US"/>
        </a:p>
      </dgm:t>
    </dgm:pt>
    <dgm:pt modelId="{A2B297B1-0948-5B41-8F29-A3291AD47FE3}">
      <dgm:prSet custT="1"/>
      <dgm:spPr/>
      <dgm:t>
        <a:bodyPr/>
        <a:lstStyle/>
        <a:p>
          <a:pPr algn="l"/>
          <a:r>
            <a:rPr lang="en-US" sz="2000"/>
            <a:t>Disposal and cleaning​</a:t>
          </a:r>
        </a:p>
      </dgm:t>
    </dgm:pt>
    <dgm:pt modelId="{46A491BB-ECEC-654B-B8EB-0067719D4855}" type="parTrans" cxnId="{5A20D0A7-EB07-8C42-B96E-612CC14E65D5}">
      <dgm:prSet/>
      <dgm:spPr/>
      <dgm:t>
        <a:bodyPr/>
        <a:lstStyle/>
        <a:p>
          <a:endParaRPr lang="en-US"/>
        </a:p>
      </dgm:t>
    </dgm:pt>
    <dgm:pt modelId="{C8A9C005-C6AA-D342-A9EE-41868EC14632}" type="sibTrans" cxnId="{5A20D0A7-EB07-8C42-B96E-612CC14E65D5}">
      <dgm:prSet/>
      <dgm:spPr/>
      <dgm:t>
        <a:bodyPr/>
        <a:lstStyle/>
        <a:p>
          <a:endParaRPr lang="en-US"/>
        </a:p>
      </dgm:t>
    </dgm:pt>
    <dgm:pt modelId="{CB73CA21-BE46-6649-B187-6D052E4D3999}" type="pres">
      <dgm:prSet presAssocID="{1506C2AB-7B95-784E-9EF3-EB8D82323980}" presName="linearFlow" presStyleCnt="0">
        <dgm:presLayoutVars>
          <dgm:dir/>
          <dgm:resizeHandles val="exact"/>
        </dgm:presLayoutVars>
      </dgm:prSet>
      <dgm:spPr/>
    </dgm:pt>
    <dgm:pt modelId="{CD0058A8-AEAA-784C-B9FE-A1CCB120A258}" type="pres">
      <dgm:prSet presAssocID="{66FF37E8-8036-D044-9422-4240454CB932}" presName="composite" presStyleCnt="0"/>
      <dgm:spPr/>
    </dgm:pt>
    <dgm:pt modelId="{405AE810-BE0A-8A47-85D4-96C52A9B27F8}" type="pres">
      <dgm:prSet presAssocID="{66FF37E8-8036-D044-9422-4240454CB932}" presName="imgShp" presStyleLbl="fgImgPlace1" presStyleIdx="0" presStyleCnt="4" custLinFactX="-42454" custLinFactNeighborX="-100000" custLinFactNeighborY="24423"/>
      <dgm:spPr/>
    </dgm:pt>
    <dgm:pt modelId="{EA6520D8-2E21-4B41-B1BA-7C36DA1ADAB2}" type="pres">
      <dgm:prSet presAssocID="{66FF37E8-8036-D044-9422-4240454CB932}" presName="txShp" presStyleLbl="node1" presStyleIdx="0" presStyleCnt="4">
        <dgm:presLayoutVars>
          <dgm:bulletEnabled val="1"/>
        </dgm:presLayoutVars>
      </dgm:prSet>
      <dgm:spPr/>
    </dgm:pt>
    <dgm:pt modelId="{E5CA2872-8F2E-BF41-A6CB-E1CC618B8BF4}" type="pres">
      <dgm:prSet presAssocID="{0D02AC0A-7F7C-DC40-AB0B-3410A78CDB0B}" presName="spacing" presStyleCnt="0"/>
      <dgm:spPr/>
    </dgm:pt>
    <dgm:pt modelId="{31F038CC-FC66-254B-8AB9-063E0082C386}" type="pres">
      <dgm:prSet presAssocID="{3B8CFFB7-D2C7-A042-900B-3C24D51CED6E}" presName="composite" presStyleCnt="0"/>
      <dgm:spPr/>
    </dgm:pt>
    <dgm:pt modelId="{5FEAE212-9D78-0748-8F2E-3BEF0074922A}" type="pres">
      <dgm:prSet presAssocID="{3B8CFFB7-D2C7-A042-900B-3C24D51CED6E}" presName="imgShp" presStyleLbl="fgImgPlace1" presStyleIdx="1" presStyleCnt="4" custLinFactX="-13061" custLinFactNeighborX="-100000" custLinFactNeighborY="-1469"/>
      <dgm:spPr/>
    </dgm:pt>
    <dgm:pt modelId="{2759330D-6919-1946-B3E1-D55B1E08492F}" type="pres">
      <dgm:prSet presAssocID="{3B8CFFB7-D2C7-A042-900B-3C24D51CED6E}" presName="txShp" presStyleLbl="node1" presStyleIdx="1" presStyleCnt="4">
        <dgm:presLayoutVars>
          <dgm:bulletEnabled val="1"/>
        </dgm:presLayoutVars>
      </dgm:prSet>
      <dgm:spPr/>
    </dgm:pt>
    <dgm:pt modelId="{B7A97BF3-86BA-F346-9611-77CA2F4F1D06}" type="pres">
      <dgm:prSet presAssocID="{0AF29743-3943-3E41-B1DE-7C888C8E5A90}" presName="spacing" presStyleCnt="0"/>
      <dgm:spPr/>
    </dgm:pt>
    <dgm:pt modelId="{FA303BE4-612D-FC4C-BE33-F22234A296E9}" type="pres">
      <dgm:prSet presAssocID="{5DCFD9F4-5945-284F-BB03-E9089B690553}" presName="composite" presStyleCnt="0"/>
      <dgm:spPr/>
    </dgm:pt>
    <dgm:pt modelId="{DC64171E-80B6-DE4C-8B97-4D175B74537E}" type="pres">
      <dgm:prSet presAssocID="{5DCFD9F4-5945-284F-BB03-E9089B690553}" presName="imgShp" presStyleLbl="fgImgPlace1" presStyleIdx="2" presStyleCnt="4" custLinFactX="-100000" custLinFactY="100000" custLinFactNeighborX="-118640" custLinFactNeighborY="192464"/>
      <dgm:spPr/>
    </dgm:pt>
    <dgm:pt modelId="{F8867C22-334F-FC46-9064-9F7A5584DD16}" type="pres">
      <dgm:prSet presAssocID="{5DCFD9F4-5945-284F-BB03-E9089B690553}" presName="txShp" presStyleLbl="node1" presStyleIdx="2" presStyleCnt="4">
        <dgm:presLayoutVars>
          <dgm:bulletEnabled val="1"/>
        </dgm:presLayoutVars>
      </dgm:prSet>
      <dgm:spPr/>
    </dgm:pt>
    <dgm:pt modelId="{819BC715-B0AF-B946-AEA5-B4026F83B1EE}" type="pres">
      <dgm:prSet presAssocID="{7EE82169-D13A-4A47-925E-19AA35E3191D}" presName="spacing" presStyleCnt="0"/>
      <dgm:spPr/>
    </dgm:pt>
    <dgm:pt modelId="{675100A1-3FB0-2945-A545-45109C3CF7BF}" type="pres">
      <dgm:prSet presAssocID="{A2B297B1-0948-5B41-8F29-A3291AD47FE3}" presName="composite" presStyleCnt="0"/>
      <dgm:spPr/>
    </dgm:pt>
    <dgm:pt modelId="{A85B3F7F-7F7F-ED47-80A6-D3A7CEBB383B}" type="pres">
      <dgm:prSet presAssocID="{A2B297B1-0948-5B41-8F29-A3291AD47FE3}" presName="imgShp" presStyleLbl="fgImgPlace1" presStyleIdx="3" presStyleCnt="4" custLinFactX="-44090" custLinFactNeighborX="-100000" custLinFactNeighborY="-47465"/>
      <dgm:spPr/>
    </dgm:pt>
    <dgm:pt modelId="{26A07D32-5989-5A4A-B7B6-FBC1B4A894C9}" type="pres">
      <dgm:prSet presAssocID="{A2B297B1-0948-5B41-8F29-A3291AD47FE3}" presName="txShp" presStyleLbl="node1" presStyleIdx="3" presStyleCnt="4">
        <dgm:presLayoutVars>
          <dgm:bulletEnabled val="1"/>
        </dgm:presLayoutVars>
      </dgm:prSet>
      <dgm:spPr/>
    </dgm:pt>
  </dgm:ptLst>
  <dgm:cxnLst>
    <dgm:cxn modelId="{BF1A5A3B-EB9B-7D44-890C-BFDB5CA18D35}" srcId="{1506C2AB-7B95-784E-9EF3-EB8D82323980}" destId="{66FF37E8-8036-D044-9422-4240454CB932}" srcOrd="0" destOrd="0" parTransId="{783E13ED-7F02-B54F-953B-B5557E58AD4F}" sibTransId="{0D02AC0A-7F7C-DC40-AB0B-3410A78CDB0B}"/>
    <dgm:cxn modelId="{34525142-883B-B147-A0E1-ED8E0C5F9CD0}" srcId="{1506C2AB-7B95-784E-9EF3-EB8D82323980}" destId="{5DCFD9F4-5945-284F-BB03-E9089B690553}" srcOrd="2" destOrd="0" parTransId="{C4D7EEB0-D8EE-794E-870B-47A639B17098}" sibTransId="{7EE82169-D13A-4A47-925E-19AA35E3191D}"/>
    <dgm:cxn modelId="{9EB82575-06A0-0D44-9A64-94979DEB7A32}" type="presOf" srcId="{1506C2AB-7B95-784E-9EF3-EB8D82323980}" destId="{CB73CA21-BE46-6649-B187-6D052E4D3999}" srcOrd="0" destOrd="0" presId="urn:microsoft.com/office/officeart/2005/8/layout/vList3"/>
    <dgm:cxn modelId="{21CADF78-F9CA-DB48-A0F5-65F1C1317206}" type="presOf" srcId="{3B8CFFB7-D2C7-A042-900B-3C24D51CED6E}" destId="{2759330D-6919-1946-B3E1-D55B1E08492F}" srcOrd="0" destOrd="0" presId="urn:microsoft.com/office/officeart/2005/8/layout/vList3"/>
    <dgm:cxn modelId="{0879A194-F40C-3144-BD38-DDEDA9774AD2}" srcId="{1506C2AB-7B95-784E-9EF3-EB8D82323980}" destId="{3B8CFFB7-D2C7-A042-900B-3C24D51CED6E}" srcOrd="1" destOrd="0" parTransId="{60DBF87F-743F-6F48-ACBD-900D5AFA862F}" sibTransId="{0AF29743-3943-3E41-B1DE-7C888C8E5A90}"/>
    <dgm:cxn modelId="{5A20D0A7-EB07-8C42-B96E-612CC14E65D5}" srcId="{1506C2AB-7B95-784E-9EF3-EB8D82323980}" destId="{A2B297B1-0948-5B41-8F29-A3291AD47FE3}" srcOrd="3" destOrd="0" parTransId="{46A491BB-ECEC-654B-B8EB-0067719D4855}" sibTransId="{C8A9C005-C6AA-D342-A9EE-41868EC14632}"/>
    <dgm:cxn modelId="{5C1FAEA8-2DF4-894F-B792-F71EBA263A52}" type="presOf" srcId="{5DCFD9F4-5945-284F-BB03-E9089B690553}" destId="{F8867C22-334F-FC46-9064-9F7A5584DD16}" srcOrd="0" destOrd="0" presId="urn:microsoft.com/office/officeart/2005/8/layout/vList3"/>
    <dgm:cxn modelId="{3E4C07C6-9174-D349-BCCB-0121953F4980}" type="presOf" srcId="{66FF37E8-8036-D044-9422-4240454CB932}" destId="{EA6520D8-2E21-4B41-B1BA-7C36DA1ADAB2}" srcOrd="0" destOrd="0" presId="urn:microsoft.com/office/officeart/2005/8/layout/vList3"/>
    <dgm:cxn modelId="{B2F089E4-C2A9-CB40-B021-E96498C0B9A0}" type="presOf" srcId="{A2B297B1-0948-5B41-8F29-A3291AD47FE3}" destId="{26A07D32-5989-5A4A-B7B6-FBC1B4A894C9}" srcOrd="0" destOrd="0" presId="urn:microsoft.com/office/officeart/2005/8/layout/vList3"/>
    <dgm:cxn modelId="{B2843A0E-6600-7F43-9FF4-53959E3251B6}" type="presParOf" srcId="{CB73CA21-BE46-6649-B187-6D052E4D3999}" destId="{CD0058A8-AEAA-784C-B9FE-A1CCB120A258}" srcOrd="0" destOrd="0" presId="urn:microsoft.com/office/officeart/2005/8/layout/vList3"/>
    <dgm:cxn modelId="{3DE91BF0-51FD-614F-B921-ADBA6721E972}" type="presParOf" srcId="{CD0058A8-AEAA-784C-B9FE-A1CCB120A258}" destId="{405AE810-BE0A-8A47-85D4-96C52A9B27F8}" srcOrd="0" destOrd="0" presId="urn:microsoft.com/office/officeart/2005/8/layout/vList3"/>
    <dgm:cxn modelId="{17282D45-6BF9-034E-8188-E18F61C23744}" type="presParOf" srcId="{CD0058A8-AEAA-784C-B9FE-A1CCB120A258}" destId="{EA6520D8-2E21-4B41-B1BA-7C36DA1ADAB2}" srcOrd="1" destOrd="0" presId="urn:microsoft.com/office/officeart/2005/8/layout/vList3"/>
    <dgm:cxn modelId="{C2B2E69C-F24E-1D46-A3A7-E2FDE5B484E0}" type="presParOf" srcId="{CB73CA21-BE46-6649-B187-6D052E4D3999}" destId="{E5CA2872-8F2E-BF41-A6CB-E1CC618B8BF4}" srcOrd="1" destOrd="0" presId="urn:microsoft.com/office/officeart/2005/8/layout/vList3"/>
    <dgm:cxn modelId="{3E640824-9C0A-C844-A24C-A34E0B369790}" type="presParOf" srcId="{CB73CA21-BE46-6649-B187-6D052E4D3999}" destId="{31F038CC-FC66-254B-8AB9-063E0082C386}" srcOrd="2" destOrd="0" presId="urn:microsoft.com/office/officeart/2005/8/layout/vList3"/>
    <dgm:cxn modelId="{BD1C708C-056E-B64E-A562-96DCD1F0998E}" type="presParOf" srcId="{31F038CC-FC66-254B-8AB9-063E0082C386}" destId="{5FEAE212-9D78-0748-8F2E-3BEF0074922A}" srcOrd="0" destOrd="0" presId="urn:microsoft.com/office/officeart/2005/8/layout/vList3"/>
    <dgm:cxn modelId="{3E7C391F-7ECF-1347-9548-2004B62A3E1E}" type="presParOf" srcId="{31F038CC-FC66-254B-8AB9-063E0082C386}" destId="{2759330D-6919-1946-B3E1-D55B1E08492F}" srcOrd="1" destOrd="0" presId="urn:microsoft.com/office/officeart/2005/8/layout/vList3"/>
    <dgm:cxn modelId="{92E384E9-D632-4A4B-B396-D2C299B01CBB}" type="presParOf" srcId="{CB73CA21-BE46-6649-B187-6D052E4D3999}" destId="{B7A97BF3-86BA-F346-9611-77CA2F4F1D06}" srcOrd="3" destOrd="0" presId="urn:microsoft.com/office/officeart/2005/8/layout/vList3"/>
    <dgm:cxn modelId="{32BED547-865C-5E4C-9FAC-1A3F1B0214C5}" type="presParOf" srcId="{CB73CA21-BE46-6649-B187-6D052E4D3999}" destId="{FA303BE4-612D-FC4C-BE33-F22234A296E9}" srcOrd="4" destOrd="0" presId="urn:microsoft.com/office/officeart/2005/8/layout/vList3"/>
    <dgm:cxn modelId="{15F4CEEE-6E1E-5B41-9976-8852CD9CB33D}" type="presParOf" srcId="{FA303BE4-612D-FC4C-BE33-F22234A296E9}" destId="{DC64171E-80B6-DE4C-8B97-4D175B74537E}" srcOrd="0" destOrd="0" presId="urn:microsoft.com/office/officeart/2005/8/layout/vList3"/>
    <dgm:cxn modelId="{4E4F4CE6-4960-4B4C-B315-5FDE0C9181F7}" type="presParOf" srcId="{FA303BE4-612D-FC4C-BE33-F22234A296E9}" destId="{F8867C22-334F-FC46-9064-9F7A5584DD16}" srcOrd="1" destOrd="0" presId="urn:microsoft.com/office/officeart/2005/8/layout/vList3"/>
    <dgm:cxn modelId="{6C1B709D-53CD-D44C-98B7-B0391A8CA4FA}" type="presParOf" srcId="{CB73CA21-BE46-6649-B187-6D052E4D3999}" destId="{819BC715-B0AF-B946-AEA5-B4026F83B1EE}" srcOrd="5" destOrd="0" presId="urn:microsoft.com/office/officeart/2005/8/layout/vList3"/>
    <dgm:cxn modelId="{C4E6E48E-625A-7F46-85E5-8223D3409369}" type="presParOf" srcId="{CB73CA21-BE46-6649-B187-6D052E4D3999}" destId="{675100A1-3FB0-2945-A545-45109C3CF7BF}" srcOrd="6" destOrd="0" presId="urn:microsoft.com/office/officeart/2005/8/layout/vList3"/>
    <dgm:cxn modelId="{6B41E740-DEE0-8343-8BC3-F726067A52B3}" type="presParOf" srcId="{675100A1-3FB0-2945-A545-45109C3CF7BF}" destId="{A85B3F7F-7F7F-ED47-80A6-D3A7CEBB383B}" srcOrd="0" destOrd="0" presId="urn:microsoft.com/office/officeart/2005/8/layout/vList3"/>
    <dgm:cxn modelId="{E929CDF5-1E7B-5F46-B363-652AF97D612E}" type="presParOf" srcId="{675100A1-3FB0-2945-A545-45109C3CF7BF}" destId="{26A07D32-5989-5A4A-B7B6-FBC1B4A894C9}" srcOrd="1" destOrd="0" presId="urn:microsoft.com/office/officeart/2005/8/layout/vList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6A4B05A6-86C4-5D49-8C34-73A0A57294EB}"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F43BBFB9-F89D-2142-919A-95A0D53429B7}">
      <dgm:prSet/>
      <dgm:spPr/>
      <dgm:t>
        <a:bodyPr/>
        <a:lstStyle/>
        <a:p>
          <a:r>
            <a:rPr lang="en-US"/>
            <a:t>Density of simulant = 3.16 g/cc </a:t>
          </a:r>
        </a:p>
      </dgm:t>
    </dgm:pt>
    <dgm:pt modelId="{0907E12B-CC7B-EC45-81AE-E05C4C3A7600}" type="parTrans" cxnId="{130AB570-ADFA-294E-B987-BC3819BAC56F}">
      <dgm:prSet/>
      <dgm:spPr/>
      <dgm:t>
        <a:bodyPr/>
        <a:lstStyle/>
        <a:p>
          <a:endParaRPr lang="en-US"/>
        </a:p>
      </dgm:t>
    </dgm:pt>
    <dgm:pt modelId="{D6E99D69-FC7A-6A44-951C-BAB4467FA31F}" type="sibTrans" cxnId="{130AB570-ADFA-294E-B987-BC3819BAC56F}">
      <dgm:prSet/>
      <dgm:spPr/>
      <dgm:t>
        <a:bodyPr/>
        <a:lstStyle/>
        <a:p>
          <a:endParaRPr lang="en-US"/>
        </a:p>
      </dgm:t>
    </dgm:pt>
    <mc:AlternateContent xmlns:mc="http://schemas.openxmlformats.org/markup-compatibility/2006">
      <mc:Choice xmlns:a14="http://schemas.microsoft.com/office/drawing/2010/main" Requires="a14">
        <dgm:pt modelId="{56D67080-858B-0E43-AC69-F94628C54F28}">
          <dgm:prSet/>
          <dgm:spPr/>
          <dgm:t>
            <a:bodyPr/>
            <a:lstStyle/>
            <a:p>
              <a:r>
                <a:rPr lang="en-US"/>
                <a:t>Volume of simulant = 63.23 </a:t>
              </a:r>
              <a14:m>
                <m:oMath xmlns:m="http://schemas.openxmlformats.org/officeDocument/2006/math">
                  <m:sSup>
                    <m:sSupPr>
                      <m:ctrlPr>
                        <a:rPr lang="en-US" i="1">
                          <a:latin typeface="Cambria Math" panose="02040503050406030204" pitchFamily="18" charset="0"/>
                        </a:rPr>
                      </m:ctrlPr>
                    </m:sSupPr>
                    <m:e>
                      <m:r>
                        <a:rPr lang="en-US" b="0" i="1">
                          <a:latin typeface="Cambria Math" panose="02040503050406030204" pitchFamily="18" charset="0"/>
                        </a:rPr>
                        <m:t>𝑐𝑚</m:t>
                      </m:r>
                    </m:e>
                    <m:sup>
                      <m:r>
                        <a:rPr lang="en-US" b="0" i="1">
                          <a:latin typeface="Cambria Math" panose="02040503050406030204" pitchFamily="18" charset="0"/>
                        </a:rPr>
                        <m:t>3</m:t>
                      </m:r>
                    </m:sup>
                  </m:sSup>
                </m:oMath>
              </a14:m>
              <a:endParaRPr lang="en-US"/>
            </a:p>
          </dgm:t>
        </dgm:pt>
      </mc:Choice>
      <mc:Fallback>
        <dgm:pt modelId="{56D67080-858B-0E43-AC69-F94628C54F28}">
          <dgm:prSet/>
          <dgm:spPr/>
          <dgm:t>
            <a:bodyPr/>
            <a:lstStyle/>
            <a:p>
              <a:r>
                <a:rPr lang="en-US"/>
                <a:t>Volume of simulant = 63.23 </a:t>
              </a:r>
              <a:r>
                <a:rPr lang="en-US" i="0">
                  <a:latin typeface="Cambria Math" panose="02040503050406030204" pitchFamily="18" charset="0"/>
                </a:rPr>
                <a:t>〖</a:t>
              </a:r>
              <a:r>
                <a:rPr lang="en-US" b="0" i="0">
                  <a:latin typeface="Cambria Math" panose="02040503050406030204" pitchFamily="18" charset="0"/>
                </a:rPr>
                <a:t>𝑐𝑚〗^3</a:t>
              </a:r>
              <a:endParaRPr lang="en-US"/>
            </a:p>
          </dgm:t>
        </dgm:pt>
      </mc:Fallback>
    </mc:AlternateContent>
    <dgm:pt modelId="{BD8E56CE-A249-FB43-B26F-3BF294007430}" type="parTrans" cxnId="{48141BD4-A36B-384C-9C63-141A4C20ED70}">
      <dgm:prSet/>
      <dgm:spPr/>
      <dgm:t>
        <a:bodyPr/>
        <a:lstStyle/>
        <a:p>
          <a:endParaRPr lang="en-US"/>
        </a:p>
      </dgm:t>
    </dgm:pt>
    <dgm:pt modelId="{B77F9907-B26E-3242-B2C9-A42A9B6B7DE9}" type="sibTrans" cxnId="{48141BD4-A36B-384C-9C63-141A4C20ED70}">
      <dgm:prSet/>
      <dgm:spPr/>
      <dgm:t>
        <a:bodyPr/>
        <a:lstStyle/>
        <a:p>
          <a:endParaRPr lang="en-US"/>
        </a:p>
      </dgm:t>
    </dgm:pt>
    <mc:AlternateContent xmlns:mc="http://schemas.openxmlformats.org/markup-compatibility/2006">
      <mc:Choice xmlns:a14="http://schemas.microsoft.com/office/drawing/2010/main" Requires="a14">
        <dgm:pt modelId="{362C41DC-1A15-6F43-A043-B18573A1687B}">
          <dgm:prSet/>
          <dgm:spPr/>
          <dgm:t>
            <a:bodyPr/>
            <a:lstStyle/>
            <a:p>
              <a:r>
                <a:rPr lang="en-US"/>
                <a:t>Number of particles in 200g of simulant = 3.52</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11</m:t>
                      </m:r>
                    </m:sup>
                  </m:sSup>
                </m:oMath>
              </a14:m>
              <a:endParaRPr lang="en-US"/>
            </a:p>
          </dgm:t>
        </dgm:pt>
      </mc:Choice>
      <mc:Fallback>
        <dgm:pt modelId="{362C41DC-1A15-6F43-A043-B18573A1687B}">
          <dgm:prSet/>
          <dgm:spPr/>
          <dgm:t>
            <a:bodyPr/>
            <a:lstStyle/>
            <a:p>
              <a:r>
                <a:rPr lang="en-US"/>
                <a:t>Number of particles in 200g of simulant = 3.52</a:t>
              </a:r>
              <a:r>
                <a:rPr lang="en-US" i="0">
                  <a:latin typeface="Cambria Math" panose="02040503050406030204" pitchFamily="18" charset="0"/>
                </a:rPr>
                <a:t>×</a:t>
              </a:r>
              <a:r>
                <a:rPr lang="en-US" b="0" i="0">
                  <a:latin typeface="Cambria Math" panose="02040503050406030204" pitchFamily="18" charset="0"/>
                </a:rPr>
                <a:t>10^11</a:t>
              </a:r>
              <a:endParaRPr lang="en-US"/>
            </a:p>
          </dgm:t>
        </dgm:pt>
      </mc:Fallback>
    </mc:AlternateContent>
    <dgm:pt modelId="{9AAFB672-F0CB-E043-AE19-04B8DBC9CE47}" type="parTrans" cxnId="{A982AF16-FC41-3D49-B885-3D45307E0135}">
      <dgm:prSet/>
      <dgm:spPr/>
      <dgm:t>
        <a:bodyPr/>
        <a:lstStyle/>
        <a:p>
          <a:endParaRPr lang="en-US"/>
        </a:p>
      </dgm:t>
    </dgm:pt>
    <dgm:pt modelId="{53EB958F-DF32-BA4C-B5F9-66E1EDF87028}" type="sibTrans" cxnId="{A982AF16-FC41-3D49-B885-3D45307E0135}">
      <dgm:prSet/>
      <dgm:spPr/>
      <dgm:t>
        <a:bodyPr/>
        <a:lstStyle/>
        <a:p>
          <a:endParaRPr lang="en-US"/>
        </a:p>
      </dgm:t>
    </dgm:pt>
    <mc:AlternateContent xmlns:mc="http://schemas.openxmlformats.org/markup-compatibility/2006">
      <mc:Choice xmlns:a14="http://schemas.microsoft.com/office/drawing/2010/main" Requires="a14">
        <dgm:pt modelId="{740DCAEF-51E3-4244-9B95-472CA2C347A2}">
          <dgm:prSet/>
          <dgm:spPr/>
          <dgm:t>
            <a:bodyPr/>
            <a:lstStyle/>
            <a:p>
              <a:r>
                <a:rPr lang="en-US"/>
                <a:t>Mass of one particle = 5.67</a:t>
              </a:r>
              <a14:m>
                <m:oMath xmlns:m="http://schemas.openxmlformats.org/officeDocument/2006/math">
                  <m:r>
                    <a:rPr lang="en-US" i="1">
                      <a:latin typeface="Cambria Math" panose="02040503050406030204" pitchFamily="18" charset="0"/>
                    </a:rPr>
                    <m:t>×</m:t>
                  </m:r>
                  <m:sSup>
                    <m:sSupPr>
                      <m:ctrlPr>
                        <a:rPr lang="en-US"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−13</m:t>
                      </m:r>
                    </m:sup>
                  </m:sSup>
                  <m:r>
                    <a:rPr lang="en-US" b="0" i="0">
                      <a:latin typeface="Cambria Math" panose="02040503050406030204" pitchFamily="18" charset="0"/>
                    </a:rPr>
                    <m:t> </m:t>
                  </m:r>
                  <m:r>
                    <m:rPr>
                      <m:sty m:val="p"/>
                    </m:rPr>
                    <a:rPr lang="en-US" b="0" i="0">
                      <a:latin typeface="Cambria Math" panose="02040503050406030204" pitchFamily="18" charset="0"/>
                    </a:rPr>
                    <m:t>kg</m:t>
                  </m:r>
                </m:oMath>
              </a14:m>
              <a:endParaRPr lang="en-US"/>
            </a:p>
          </dgm:t>
        </dgm:pt>
      </mc:Choice>
      <mc:Fallback>
        <dgm:pt modelId="{740DCAEF-51E3-4244-9B95-472CA2C347A2}">
          <dgm:prSet/>
          <dgm:spPr/>
          <dgm:t>
            <a:bodyPr/>
            <a:lstStyle/>
            <a:p>
              <a:r>
                <a:rPr lang="en-US"/>
                <a:t>Mass of one particle = 5.67</a:t>
              </a:r>
              <a:r>
                <a:rPr lang="en-US" i="0">
                  <a:latin typeface="Cambria Math" panose="02040503050406030204" pitchFamily="18" charset="0"/>
                </a:rPr>
                <a:t>×</a:t>
              </a:r>
              <a:r>
                <a:rPr lang="en-US" b="0" i="0">
                  <a:latin typeface="Cambria Math" panose="02040503050406030204" pitchFamily="18" charset="0"/>
                </a:rPr>
                <a:t>10^(−13)  kg</a:t>
              </a:r>
              <a:endParaRPr lang="en-US"/>
            </a:p>
          </dgm:t>
        </dgm:pt>
      </mc:Fallback>
    </mc:AlternateContent>
    <dgm:pt modelId="{AFC3971B-BED6-724D-B75F-8568944893E8}" type="parTrans" cxnId="{7B8A05FB-5FE9-0F41-9A44-6EEDC34728DA}">
      <dgm:prSet/>
      <dgm:spPr/>
      <dgm:t>
        <a:bodyPr/>
        <a:lstStyle/>
        <a:p>
          <a:endParaRPr lang="en-US"/>
        </a:p>
      </dgm:t>
    </dgm:pt>
    <dgm:pt modelId="{898FD77C-D51B-D743-8B30-B12EF122E107}" type="sibTrans" cxnId="{7B8A05FB-5FE9-0F41-9A44-6EEDC34728DA}">
      <dgm:prSet/>
      <dgm:spPr/>
      <dgm:t>
        <a:bodyPr/>
        <a:lstStyle/>
        <a:p>
          <a:endParaRPr lang="en-US"/>
        </a:p>
      </dgm:t>
    </dgm:pt>
    <mc:AlternateContent xmlns:mc="http://schemas.openxmlformats.org/markup-compatibility/2006">
      <mc:Choice xmlns:a14="http://schemas.microsoft.com/office/drawing/2010/main" Requires="a14">
        <dgm:pt modelId="{552E8321-EF95-8C41-8225-D650303850EB}">
          <dgm:prSet/>
          <dgm:spPr/>
          <dgm:t>
            <a:bodyPr/>
            <a:lstStyle/>
            <a:p>
              <a:r>
                <a:rPr lang="en-US"/>
                <a:t>Weight of one particle = </a:t>
              </a:r>
              <a14:m>
                <m:oMath xmlns:m="http://schemas.openxmlformats.org/officeDocument/2006/math">
                  <m:r>
                    <a:rPr lang="en-US" b="0" i="1">
                      <a:latin typeface="Cambria Math" panose="02040503050406030204" pitchFamily="18" charset="0"/>
                    </a:rPr>
                    <m:t>5.57×</m:t>
                  </m:r>
                  <m:sSup>
                    <m:sSupPr>
                      <m:ctrlPr>
                        <a:rPr lang="en-US" b="0"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−12</m:t>
                      </m:r>
                    </m:sup>
                  </m:sSup>
                  <m:r>
                    <a:rPr lang="en-US" b="0" i="1">
                      <a:latin typeface="Cambria Math" panose="02040503050406030204" pitchFamily="18" charset="0"/>
                    </a:rPr>
                    <m:t> </m:t>
                  </m:r>
                  <m:r>
                    <a:rPr lang="en-US" b="0" i="1">
                      <a:latin typeface="Cambria Math" panose="02040503050406030204" pitchFamily="18" charset="0"/>
                    </a:rPr>
                    <m:t>𝑁</m:t>
                  </m:r>
                </m:oMath>
              </a14:m>
              <a:endParaRPr lang="en-US"/>
            </a:p>
          </dgm:t>
        </dgm:pt>
      </mc:Choice>
      <mc:Fallback>
        <dgm:pt modelId="{552E8321-EF95-8C41-8225-D650303850EB}">
          <dgm:prSet/>
          <dgm:spPr/>
          <dgm:t>
            <a:bodyPr/>
            <a:lstStyle/>
            <a:p>
              <a:r>
                <a:rPr lang="en-US"/>
                <a:t>Weight of one particle = </a:t>
              </a:r>
              <a:r>
                <a:rPr lang="en-US" b="0" i="0">
                  <a:latin typeface="Cambria Math" panose="02040503050406030204" pitchFamily="18" charset="0"/>
                </a:rPr>
                <a:t>5.57×10^(−12)  𝑁</a:t>
              </a:r>
              <a:endParaRPr lang="en-US"/>
            </a:p>
          </dgm:t>
        </dgm:pt>
      </mc:Fallback>
    </mc:AlternateContent>
    <dgm:pt modelId="{08F0C901-64EA-8247-82EE-AB8F91D6BE97}" type="parTrans" cxnId="{AFCC72EE-CD61-094C-9581-1B46B6345BEF}">
      <dgm:prSet/>
      <dgm:spPr/>
      <dgm:t>
        <a:bodyPr/>
        <a:lstStyle/>
        <a:p>
          <a:endParaRPr lang="en-US"/>
        </a:p>
      </dgm:t>
    </dgm:pt>
    <dgm:pt modelId="{2C8A308C-0711-7F43-B5D2-3A44FD532C26}" type="sibTrans" cxnId="{AFCC72EE-CD61-094C-9581-1B46B6345BEF}">
      <dgm:prSet/>
      <dgm:spPr/>
      <dgm:t>
        <a:bodyPr/>
        <a:lstStyle/>
        <a:p>
          <a:endParaRPr lang="en-US"/>
        </a:p>
      </dgm:t>
    </dgm:pt>
    <dgm:pt modelId="{90BE3240-14FE-FF4D-ADB7-FA1E5D82E8BC}">
      <dgm:prSet/>
      <dgm:spPr/>
      <dgm:t>
        <a:bodyPr/>
        <a:lstStyle/>
        <a:p>
          <a:r>
            <a:rPr lang="en-US"/>
            <a:t>Velocity of fan = 2.57 m/s</a:t>
          </a:r>
        </a:p>
      </dgm:t>
    </dgm:pt>
    <dgm:pt modelId="{79C7051D-46C8-1843-A1C5-9DF26AB02D3D}" type="parTrans" cxnId="{F9F71F3F-875D-0C40-BC94-578F2DEBA364}">
      <dgm:prSet/>
      <dgm:spPr/>
      <dgm:t>
        <a:bodyPr/>
        <a:lstStyle/>
        <a:p>
          <a:endParaRPr lang="en-US"/>
        </a:p>
      </dgm:t>
    </dgm:pt>
    <dgm:pt modelId="{BE2DD7CE-9B86-C140-9013-7FD493DF5D5E}" type="sibTrans" cxnId="{F9F71F3F-875D-0C40-BC94-578F2DEBA364}">
      <dgm:prSet/>
      <dgm:spPr/>
      <dgm:t>
        <a:bodyPr/>
        <a:lstStyle/>
        <a:p>
          <a:endParaRPr lang="en-US"/>
        </a:p>
      </dgm:t>
    </dgm:pt>
    <mc:AlternateContent xmlns:mc="http://schemas.openxmlformats.org/markup-compatibility/2006">
      <mc:Choice xmlns:a14="http://schemas.microsoft.com/office/drawing/2010/main" Requires="a14">
        <dgm:pt modelId="{D1B70BC2-FF06-0643-95F2-172498656367}">
          <dgm:prSet/>
          <dgm:spPr/>
          <dgm:t>
            <a:bodyPr/>
            <a:lstStyle/>
            <a:p>
              <a:r>
                <a:rPr lang="en-US"/>
                <a:t>Drag force on particle = </a:t>
              </a:r>
              <a14:m>
                <m:oMath xmlns:m="http://schemas.openxmlformats.org/officeDocument/2006/math">
                  <m:r>
                    <a:rPr lang="en-US" b="0" i="1">
                      <a:latin typeface="Cambria Math" panose="02040503050406030204" pitchFamily="18" charset="0"/>
                    </a:rPr>
                    <m:t>2.79×</m:t>
                  </m:r>
                  <m:sSup>
                    <m:sSupPr>
                      <m:ctrlPr>
                        <a:rPr lang="en-US" b="0" i="1">
                          <a:latin typeface="Cambria Math" panose="02040503050406030204" pitchFamily="18" charset="0"/>
                        </a:rPr>
                      </m:ctrlPr>
                    </m:sSupPr>
                    <m:e>
                      <m:r>
                        <a:rPr lang="en-US" b="0" i="1">
                          <a:latin typeface="Cambria Math" panose="02040503050406030204" pitchFamily="18" charset="0"/>
                        </a:rPr>
                        <m:t>10</m:t>
                      </m:r>
                    </m:e>
                    <m:sup>
                      <m:r>
                        <a:rPr lang="en-US" b="0" i="1">
                          <a:latin typeface="Cambria Math" panose="02040503050406030204" pitchFamily="18" charset="0"/>
                        </a:rPr>
                        <m:t>−11</m:t>
                      </m:r>
                    </m:sup>
                  </m:sSup>
                  <m:r>
                    <a:rPr lang="en-US" b="0" i="0">
                      <a:latin typeface="Cambria Math" panose="02040503050406030204" pitchFamily="18" charset="0"/>
                    </a:rPr>
                    <m:t> </m:t>
                  </m:r>
                  <m:r>
                    <m:rPr>
                      <m:sty m:val="p"/>
                    </m:rPr>
                    <a:rPr lang="en-US" b="0" i="0">
                      <a:latin typeface="Cambria Math" panose="02040503050406030204" pitchFamily="18" charset="0"/>
                    </a:rPr>
                    <m:t>N</m:t>
                  </m:r>
                </m:oMath>
              </a14:m>
              <a:endParaRPr lang="en-US"/>
            </a:p>
          </dgm:t>
        </dgm:pt>
      </mc:Choice>
      <mc:Fallback>
        <dgm:pt modelId="{D1B70BC2-FF06-0643-95F2-172498656367}">
          <dgm:prSet/>
          <dgm:spPr/>
          <dgm:t>
            <a:bodyPr/>
            <a:lstStyle/>
            <a:p>
              <a:r>
                <a:rPr lang="en-US"/>
                <a:t>Drag force on particle = </a:t>
              </a:r>
              <a:r>
                <a:rPr lang="en-US" b="0" i="0">
                  <a:latin typeface="Cambria Math" panose="02040503050406030204" pitchFamily="18" charset="0"/>
                </a:rPr>
                <a:t>2.79×10^(−11)  N</a:t>
              </a:r>
              <a:endParaRPr lang="en-US"/>
            </a:p>
          </dgm:t>
        </dgm:pt>
      </mc:Fallback>
    </mc:AlternateContent>
    <dgm:pt modelId="{ECD20C32-047C-6F45-941A-AB7A61BD9ADA}" type="parTrans" cxnId="{4676829B-A95F-F849-A04E-0B2C5E595B9B}">
      <dgm:prSet/>
      <dgm:spPr/>
      <dgm:t>
        <a:bodyPr/>
        <a:lstStyle/>
        <a:p>
          <a:endParaRPr lang="en-US"/>
        </a:p>
      </dgm:t>
    </dgm:pt>
    <dgm:pt modelId="{18E5914D-57D5-EA43-99E9-539D8584BBE2}" type="sibTrans" cxnId="{4676829B-A95F-F849-A04E-0B2C5E595B9B}">
      <dgm:prSet/>
      <dgm:spPr/>
      <dgm:t>
        <a:bodyPr/>
        <a:lstStyle/>
        <a:p>
          <a:endParaRPr lang="en-US"/>
        </a:p>
      </dgm:t>
    </dgm:pt>
    <dgm:pt modelId="{D2FD48EE-61F4-734A-B3AC-E0C0E1D218C9}" type="pres">
      <dgm:prSet presAssocID="{6A4B05A6-86C4-5D49-8C34-73A0A57294EB}" presName="linear" presStyleCnt="0">
        <dgm:presLayoutVars>
          <dgm:animLvl val="lvl"/>
          <dgm:resizeHandles val="exact"/>
        </dgm:presLayoutVars>
      </dgm:prSet>
      <dgm:spPr/>
    </dgm:pt>
    <dgm:pt modelId="{66463606-372B-774F-9C36-CF4AA506E7AC}" type="pres">
      <dgm:prSet presAssocID="{F43BBFB9-F89D-2142-919A-95A0D53429B7}" presName="parentText" presStyleLbl="node1" presStyleIdx="0" presStyleCnt="7">
        <dgm:presLayoutVars>
          <dgm:chMax val="0"/>
          <dgm:bulletEnabled val="1"/>
        </dgm:presLayoutVars>
      </dgm:prSet>
      <dgm:spPr/>
    </dgm:pt>
    <dgm:pt modelId="{49E4054C-07B5-7847-B2D7-7F92555FC47E}" type="pres">
      <dgm:prSet presAssocID="{D6E99D69-FC7A-6A44-951C-BAB4467FA31F}" presName="spacer" presStyleCnt="0"/>
      <dgm:spPr/>
    </dgm:pt>
    <dgm:pt modelId="{6BED50E5-BC4C-A540-955E-24162876E9F0}" type="pres">
      <dgm:prSet presAssocID="{56D67080-858B-0E43-AC69-F94628C54F28}" presName="parentText" presStyleLbl="node1" presStyleIdx="1" presStyleCnt="7">
        <dgm:presLayoutVars>
          <dgm:chMax val="0"/>
          <dgm:bulletEnabled val="1"/>
        </dgm:presLayoutVars>
      </dgm:prSet>
      <dgm:spPr/>
    </dgm:pt>
    <dgm:pt modelId="{92C7F975-B379-B846-AC9A-25CB55101FB4}" type="pres">
      <dgm:prSet presAssocID="{B77F9907-B26E-3242-B2C9-A42A9B6B7DE9}" presName="spacer" presStyleCnt="0"/>
      <dgm:spPr/>
    </dgm:pt>
    <dgm:pt modelId="{3F910169-3C69-1041-A137-802D497F0D4A}" type="pres">
      <dgm:prSet presAssocID="{362C41DC-1A15-6F43-A043-B18573A1687B}" presName="parentText" presStyleLbl="node1" presStyleIdx="2" presStyleCnt="7">
        <dgm:presLayoutVars>
          <dgm:chMax val="0"/>
          <dgm:bulletEnabled val="1"/>
        </dgm:presLayoutVars>
      </dgm:prSet>
      <dgm:spPr/>
    </dgm:pt>
    <dgm:pt modelId="{DF85BD2B-FA09-214A-9054-A617CED34A83}" type="pres">
      <dgm:prSet presAssocID="{53EB958F-DF32-BA4C-B5F9-66E1EDF87028}" presName="spacer" presStyleCnt="0"/>
      <dgm:spPr/>
    </dgm:pt>
    <dgm:pt modelId="{07157DA2-28A5-D146-A88A-F875DED0DDEF}" type="pres">
      <dgm:prSet presAssocID="{740DCAEF-51E3-4244-9B95-472CA2C347A2}" presName="parentText" presStyleLbl="node1" presStyleIdx="3" presStyleCnt="7">
        <dgm:presLayoutVars>
          <dgm:chMax val="0"/>
          <dgm:bulletEnabled val="1"/>
        </dgm:presLayoutVars>
      </dgm:prSet>
      <dgm:spPr/>
    </dgm:pt>
    <dgm:pt modelId="{308144F4-A675-BA4E-A47E-DF5C9BB48279}" type="pres">
      <dgm:prSet presAssocID="{898FD77C-D51B-D743-8B30-B12EF122E107}" presName="spacer" presStyleCnt="0"/>
      <dgm:spPr/>
    </dgm:pt>
    <dgm:pt modelId="{B82A31F4-2BE9-974C-8290-D20AAE687096}" type="pres">
      <dgm:prSet presAssocID="{552E8321-EF95-8C41-8225-D650303850EB}" presName="parentText" presStyleLbl="node1" presStyleIdx="4" presStyleCnt="7">
        <dgm:presLayoutVars>
          <dgm:chMax val="0"/>
          <dgm:bulletEnabled val="1"/>
        </dgm:presLayoutVars>
      </dgm:prSet>
      <dgm:spPr/>
    </dgm:pt>
    <dgm:pt modelId="{67A3E12A-B003-594E-8A33-1AB4F7123F47}" type="pres">
      <dgm:prSet presAssocID="{2C8A308C-0711-7F43-B5D2-3A44FD532C26}" presName="spacer" presStyleCnt="0"/>
      <dgm:spPr/>
    </dgm:pt>
    <dgm:pt modelId="{26AD3F80-C02B-954C-9E03-270EC49F39FB}" type="pres">
      <dgm:prSet presAssocID="{90BE3240-14FE-FF4D-ADB7-FA1E5D82E8BC}" presName="parentText" presStyleLbl="node1" presStyleIdx="5" presStyleCnt="7">
        <dgm:presLayoutVars>
          <dgm:chMax val="0"/>
          <dgm:bulletEnabled val="1"/>
        </dgm:presLayoutVars>
      </dgm:prSet>
      <dgm:spPr/>
    </dgm:pt>
    <dgm:pt modelId="{104A7CC1-3EAC-C64E-967B-0208D9423B14}" type="pres">
      <dgm:prSet presAssocID="{BE2DD7CE-9B86-C140-9013-7FD493DF5D5E}" presName="spacer" presStyleCnt="0"/>
      <dgm:spPr/>
    </dgm:pt>
    <dgm:pt modelId="{AEB00826-E2FC-1E49-B6C4-3A1A6D87B82C}" type="pres">
      <dgm:prSet presAssocID="{D1B70BC2-FF06-0643-95F2-172498656367}" presName="parentText" presStyleLbl="node1" presStyleIdx="6" presStyleCnt="7">
        <dgm:presLayoutVars>
          <dgm:chMax val="0"/>
          <dgm:bulletEnabled val="1"/>
        </dgm:presLayoutVars>
      </dgm:prSet>
      <dgm:spPr/>
    </dgm:pt>
  </dgm:ptLst>
  <dgm:cxnLst>
    <dgm:cxn modelId="{BA7B180B-40E1-2A40-8520-0E29DDDF6CDE}" type="presOf" srcId="{F43BBFB9-F89D-2142-919A-95A0D53429B7}" destId="{66463606-372B-774F-9C36-CF4AA506E7AC}" srcOrd="0" destOrd="0" presId="urn:microsoft.com/office/officeart/2005/8/layout/vList2"/>
    <dgm:cxn modelId="{A982AF16-FC41-3D49-B885-3D45307E0135}" srcId="{6A4B05A6-86C4-5D49-8C34-73A0A57294EB}" destId="{362C41DC-1A15-6F43-A043-B18573A1687B}" srcOrd="2" destOrd="0" parTransId="{9AAFB672-F0CB-E043-AE19-04B8DBC9CE47}" sibTransId="{53EB958F-DF32-BA4C-B5F9-66E1EDF87028}"/>
    <dgm:cxn modelId="{BD714229-B606-A14D-A99E-561DF1F6CB9C}" type="presOf" srcId="{362C41DC-1A15-6F43-A043-B18573A1687B}" destId="{3F910169-3C69-1041-A137-802D497F0D4A}" srcOrd="0" destOrd="0" presId="urn:microsoft.com/office/officeart/2005/8/layout/vList2"/>
    <dgm:cxn modelId="{F9F71F3F-875D-0C40-BC94-578F2DEBA364}" srcId="{6A4B05A6-86C4-5D49-8C34-73A0A57294EB}" destId="{90BE3240-14FE-FF4D-ADB7-FA1E5D82E8BC}" srcOrd="5" destOrd="0" parTransId="{79C7051D-46C8-1843-A1C5-9DF26AB02D3D}" sibTransId="{BE2DD7CE-9B86-C140-9013-7FD493DF5D5E}"/>
    <dgm:cxn modelId="{130AB570-ADFA-294E-B987-BC3819BAC56F}" srcId="{6A4B05A6-86C4-5D49-8C34-73A0A57294EB}" destId="{F43BBFB9-F89D-2142-919A-95A0D53429B7}" srcOrd="0" destOrd="0" parTransId="{0907E12B-CC7B-EC45-81AE-E05C4C3A7600}" sibTransId="{D6E99D69-FC7A-6A44-951C-BAB4467FA31F}"/>
    <dgm:cxn modelId="{3469F858-2E76-AD47-9698-8544FAC293DC}" type="presOf" srcId="{740DCAEF-51E3-4244-9B95-472CA2C347A2}" destId="{07157DA2-28A5-D146-A88A-F875DED0DDEF}" srcOrd="0" destOrd="0" presId="urn:microsoft.com/office/officeart/2005/8/layout/vList2"/>
    <dgm:cxn modelId="{0ACAE98D-AE54-104E-A094-54953B8407A6}" type="presOf" srcId="{552E8321-EF95-8C41-8225-D650303850EB}" destId="{B82A31F4-2BE9-974C-8290-D20AAE687096}" srcOrd="0" destOrd="0" presId="urn:microsoft.com/office/officeart/2005/8/layout/vList2"/>
    <dgm:cxn modelId="{4676829B-A95F-F849-A04E-0B2C5E595B9B}" srcId="{6A4B05A6-86C4-5D49-8C34-73A0A57294EB}" destId="{D1B70BC2-FF06-0643-95F2-172498656367}" srcOrd="6" destOrd="0" parTransId="{ECD20C32-047C-6F45-941A-AB7A61BD9ADA}" sibTransId="{18E5914D-57D5-EA43-99E9-539D8584BBE2}"/>
    <dgm:cxn modelId="{7722CFB4-98E0-EB4E-93A6-62DB0E7F1B17}" type="presOf" srcId="{56D67080-858B-0E43-AC69-F94628C54F28}" destId="{6BED50E5-BC4C-A540-955E-24162876E9F0}" srcOrd="0" destOrd="0" presId="urn:microsoft.com/office/officeart/2005/8/layout/vList2"/>
    <dgm:cxn modelId="{F08FCBB5-FD4D-5743-8EB7-FFE9B94CAFCF}" type="presOf" srcId="{90BE3240-14FE-FF4D-ADB7-FA1E5D82E8BC}" destId="{26AD3F80-C02B-954C-9E03-270EC49F39FB}" srcOrd="0" destOrd="0" presId="urn:microsoft.com/office/officeart/2005/8/layout/vList2"/>
    <dgm:cxn modelId="{48141BD4-A36B-384C-9C63-141A4C20ED70}" srcId="{6A4B05A6-86C4-5D49-8C34-73A0A57294EB}" destId="{56D67080-858B-0E43-AC69-F94628C54F28}" srcOrd="1" destOrd="0" parTransId="{BD8E56CE-A249-FB43-B26F-3BF294007430}" sibTransId="{B77F9907-B26E-3242-B2C9-A42A9B6B7DE9}"/>
    <dgm:cxn modelId="{93F4E1D5-1395-6541-9D28-B3CB8F43D595}" type="presOf" srcId="{D1B70BC2-FF06-0643-95F2-172498656367}" destId="{AEB00826-E2FC-1E49-B6C4-3A1A6D87B82C}" srcOrd="0" destOrd="0" presId="urn:microsoft.com/office/officeart/2005/8/layout/vList2"/>
    <dgm:cxn modelId="{AFCC72EE-CD61-094C-9581-1B46B6345BEF}" srcId="{6A4B05A6-86C4-5D49-8C34-73A0A57294EB}" destId="{552E8321-EF95-8C41-8225-D650303850EB}" srcOrd="4" destOrd="0" parTransId="{08F0C901-64EA-8247-82EE-AB8F91D6BE97}" sibTransId="{2C8A308C-0711-7F43-B5D2-3A44FD532C26}"/>
    <dgm:cxn modelId="{BF62A6F7-17D7-A246-B94D-D609137D6548}" type="presOf" srcId="{6A4B05A6-86C4-5D49-8C34-73A0A57294EB}" destId="{D2FD48EE-61F4-734A-B3AC-E0C0E1D218C9}" srcOrd="0" destOrd="0" presId="urn:microsoft.com/office/officeart/2005/8/layout/vList2"/>
    <dgm:cxn modelId="{7B8A05FB-5FE9-0F41-9A44-6EEDC34728DA}" srcId="{6A4B05A6-86C4-5D49-8C34-73A0A57294EB}" destId="{740DCAEF-51E3-4244-9B95-472CA2C347A2}" srcOrd="3" destOrd="0" parTransId="{AFC3971B-BED6-724D-B75F-8568944893E8}" sibTransId="{898FD77C-D51B-D743-8B30-B12EF122E107}"/>
    <dgm:cxn modelId="{1AE60F56-0CD9-8044-BE6F-AD65308F0DB8}" type="presParOf" srcId="{D2FD48EE-61F4-734A-B3AC-E0C0E1D218C9}" destId="{66463606-372B-774F-9C36-CF4AA506E7AC}" srcOrd="0" destOrd="0" presId="urn:microsoft.com/office/officeart/2005/8/layout/vList2"/>
    <dgm:cxn modelId="{B2C68937-9328-244C-AB98-795EA79FF310}" type="presParOf" srcId="{D2FD48EE-61F4-734A-B3AC-E0C0E1D218C9}" destId="{49E4054C-07B5-7847-B2D7-7F92555FC47E}" srcOrd="1" destOrd="0" presId="urn:microsoft.com/office/officeart/2005/8/layout/vList2"/>
    <dgm:cxn modelId="{629115ED-5CC6-1A49-B6A9-0B90D9F01DB5}" type="presParOf" srcId="{D2FD48EE-61F4-734A-B3AC-E0C0E1D218C9}" destId="{6BED50E5-BC4C-A540-955E-24162876E9F0}" srcOrd="2" destOrd="0" presId="urn:microsoft.com/office/officeart/2005/8/layout/vList2"/>
    <dgm:cxn modelId="{F7C68F41-E3DE-5047-AD8E-B7F6D400D8C4}" type="presParOf" srcId="{D2FD48EE-61F4-734A-B3AC-E0C0E1D218C9}" destId="{92C7F975-B379-B846-AC9A-25CB55101FB4}" srcOrd="3" destOrd="0" presId="urn:microsoft.com/office/officeart/2005/8/layout/vList2"/>
    <dgm:cxn modelId="{A47FA9F7-C97F-1F42-BFB0-9F2DF3783242}" type="presParOf" srcId="{D2FD48EE-61F4-734A-B3AC-E0C0E1D218C9}" destId="{3F910169-3C69-1041-A137-802D497F0D4A}" srcOrd="4" destOrd="0" presId="urn:microsoft.com/office/officeart/2005/8/layout/vList2"/>
    <dgm:cxn modelId="{3E608CA7-821D-7E46-8D9D-6B3D64DC04C0}" type="presParOf" srcId="{D2FD48EE-61F4-734A-B3AC-E0C0E1D218C9}" destId="{DF85BD2B-FA09-214A-9054-A617CED34A83}" srcOrd="5" destOrd="0" presId="urn:microsoft.com/office/officeart/2005/8/layout/vList2"/>
    <dgm:cxn modelId="{8AEB1D1E-7645-2244-8350-DD2F9BD2133F}" type="presParOf" srcId="{D2FD48EE-61F4-734A-B3AC-E0C0E1D218C9}" destId="{07157DA2-28A5-D146-A88A-F875DED0DDEF}" srcOrd="6" destOrd="0" presId="urn:microsoft.com/office/officeart/2005/8/layout/vList2"/>
    <dgm:cxn modelId="{63E39D48-F3E2-194F-9E61-D79CE5845EAD}" type="presParOf" srcId="{D2FD48EE-61F4-734A-B3AC-E0C0E1D218C9}" destId="{308144F4-A675-BA4E-A47E-DF5C9BB48279}" srcOrd="7" destOrd="0" presId="urn:microsoft.com/office/officeart/2005/8/layout/vList2"/>
    <dgm:cxn modelId="{99D35BFA-519F-5E4B-9866-2F3D2B3E4860}" type="presParOf" srcId="{D2FD48EE-61F4-734A-B3AC-E0C0E1D218C9}" destId="{B82A31F4-2BE9-974C-8290-D20AAE687096}" srcOrd="8" destOrd="0" presId="urn:microsoft.com/office/officeart/2005/8/layout/vList2"/>
    <dgm:cxn modelId="{58F88A7A-5BDC-8D4F-A139-AAB78F265A3C}" type="presParOf" srcId="{D2FD48EE-61F4-734A-B3AC-E0C0E1D218C9}" destId="{67A3E12A-B003-594E-8A33-1AB4F7123F47}" srcOrd="9" destOrd="0" presId="urn:microsoft.com/office/officeart/2005/8/layout/vList2"/>
    <dgm:cxn modelId="{A9CDE250-B52A-D240-AB52-BBE19F3279B4}" type="presParOf" srcId="{D2FD48EE-61F4-734A-B3AC-E0C0E1D218C9}" destId="{26AD3F80-C02B-954C-9E03-270EC49F39FB}" srcOrd="10" destOrd="0" presId="urn:microsoft.com/office/officeart/2005/8/layout/vList2"/>
    <dgm:cxn modelId="{23202DA3-DF63-EC4A-9048-8D265DD449E1}" type="presParOf" srcId="{D2FD48EE-61F4-734A-B3AC-E0C0E1D218C9}" destId="{104A7CC1-3EAC-C64E-967B-0208D9423B14}" srcOrd="11" destOrd="0" presId="urn:microsoft.com/office/officeart/2005/8/layout/vList2"/>
    <dgm:cxn modelId="{192861F1-F7AF-C847-8381-D2F61FBBB2B5}" type="presParOf" srcId="{D2FD48EE-61F4-734A-B3AC-E0C0E1D218C9}" destId="{AEB00826-E2FC-1E49-B6C4-3A1A6D87B82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A4B05A6-86C4-5D49-8C34-73A0A57294EB}"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F43BBFB9-F89D-2142-919A-95A0D53429B7}">
      <dgm:prSet/>
      <dgm:spPr/>
      <dgm:t>
        <a:bodyPr/>
        <a:lstStyle/>
        <a:p>
          <a:r>
            <a:rPr lang="en-US"/>
            <a:t>Density of simulant = 3.16 g/cc </a:t>
          </a:r>
        </a:p>
      </dgm:t>
    </dgm:pt>
    <dgm:pt modelId="{0907E12B-CC7B-EC45-81AE-E05C4C3A7600}" type="parTrans" cxnId="{130AB570-ADFA-294E-B987-BC3819BAC56F}">
      <dgm:prSet/>
      <dgm:spPr/>
      <dgm:t>
        <a:bodyPr/>
        <a:lstStyle/>
        <a:p>
          <a:endParaRPr lang="en-US"/>
        </a:p>
      </dgm:t>
    </dgm:pt>
    <dgm:pt modelId="{D6E99D69-FC7A-6A44-951C-BAB4467FA31F}" type="sibTrans" cxnId="{130AB570-ADFA-294E-B987-BC3819BAC56F}">
      <dgm:prSet/>
      <dgm:spPr/>
      <dgm:t>
        <a:bodyPr/>
        <a:lstStyle/>
        <a:p>
          <a:endParaRPr lang="en-US"/>
        </a:p>
      </dgm:t>
    </dgm:pt>
    <dgm:pt modelId="{56D67080-858B-0E43-AC69-F94628C54F28}">
      <dgm:prSet/>
      <dgm:spPr>
        <a:blipFill>
          <a:blip xmlns:r="http://schemas.openxmlformats.org/officeDocument/2006/relationships" r:embed="rId1"/>
          <a:stretch>
            <a:fillRect l="-824" b="-8333"/>
          </a:stretch>
        </a:blipFill>
      </dgm:spPr>
      <dgm:t>
        <a:bodyPr/>
        <a:lstStyle/>
        <a:p>
          <a:r>
            <a:rPr lang="en-US">
              <a:noFill/>
            </a:rPr>
            <a:t> </a:t>
          </a:r>
        </a:p>
      </dgm:t>
    </dgm:pt>
    <dgm:pt modelId="{BD8E56CE-A249-FB43-B26F-3BF294007430}" type="parTrans" cxnId="{48141BD4-A36B-384C-9C63-141A4C20ED70}">
      <dgm:prSet/>
      <dgm:spPr/>
      <dgm:t>
        <a:bodyPr/>
        <a:lstStyle/>
        <a:p>
          <a:endParaRPr lang="en-US"/>
        </a:p>
      </dgm:t>
    </dgm:pt>
    <dgm:pt modelId="{B77F9907-B26E-3242-B2C9-A42A9B6B7DE9}" type="sibTrans" cxnId="{48141BD4-A36B-384C-9C63-141A4C20ED70}">
      <dgm:prSet/>
      <dgm:spPr/>
      <dgm:t>
        <a:bodyPr/>
        <a:lstStyle/>
        <a:p>
          <a:endParaRPr lang="en-US"/>
        </a:p>
      </dgm:t>
    </dgm:pt>
    <dgm:pt modelId="{362C41DC-1A15-6F43-A043-B18573A1687B}">
      <dgm:prSet/>
      <dgm:spPr>
        <a:blipFill>
          <a:blip xmlns:r="http://schemas.openxmlformats.org/officeDocument/2006/relationships" r:embed="rId2"/>
          <a:stretch>
            <a:fillRect l="-824" b="-8434"/>
          </a:stretch>
        </a:blipFill>
      </dgm:spPr>
      <dgm:t>
        <a:bodyPr/>
        <a:lstStyle/>
        <a:p>
          <a:r>
            <a:rPr lang="en-US">
              <a:noFill/>
            </a:rPr>
            <a:t> </a:t>
          </a:r>
        </a:p>
      </dgm:t>
    </dgm:pt>
    <dgm:pt modelId="{9AAFB672-F0CB-E043-AE19-04B8DBC9CE47}" type="parTrans" cxnId="{A982AF16-FC41-3D49-B885-3D45307E0135}">
      <dgm:prSet/>
      <dgm:spPr/>
      <dgm:t>
        <a:bodyPr/>
        <a:lstStyle/>
        <a:p>
          <a:endParaRPr lang="en-US"/>
        </a:p>
      </dgm:t>
    </dgm:pt>
    <dgm:pt modelId="{53EB958F-DF32-BA4C-B5F9-66E1EDF87028}" type="sibTrans" cxnId="{A982AF16-FC41-3D49-B885-3D45307E0135}">
      <dgm:prSet/>
      <dgm:spPr/>
      <dgm:t>
        <a:bodyPr/>
        <a:lstStyle/>
        <a:p>
          <a:endParaRPr lang="en-US"/>
        </a:p>
      </dgm:t>
    </dgm:pt>
    <dgm:pt modelId="{740DCAEF-51E3-4244-9B95-472CA2C347A2}">
      <dgm:prSet/>
      <dgm:spPr>
        <a:blipFill>
          <a:blip xmlns:r="http://schemas.openxmlformats.org/officeDocument/2006/relationships" r:embed="rId3"/>
          <a:stretch>
            <a:fillRect l="-824" b="-8434"/>
          </a:stretch>
        </a:blipFill>
      </dgm:spPr>
      <dgm:t>
        <a:bodyPr/>
        <a:lstStyle/>
        <a:p>
          <a:r>
            <a:rPr lang="en-US">
              <a:noFill/>
            </a:rPr>
            <a:t> </a:t>
          </a:r>
        </a:p>
      </dgm:t>
    </dgm:pt>
    <dgm:pt modelId="{AFC3971B-BED6-724D-B75F-8568944893E8}" type="parTrans" cxnId="{7B8A05FB-5FE9-0F41-9A44-6EEDC34728DA}">
      <dgm:prSet/>
      <dgm:spPr/>
      <dgm:t>
        <a:bodyPr/>
        <a:lstStyle/>
        <a:p>
          <a:endParaRPr lang="en-US"/>
        </a:p>
      </dgm:t>
    </dgm:pt>
    <dgm:pt modelId="{898FD77C-D51B-D743-8B30-B12EF122E107}" type="sibTrans" cxnId="{7B8A05FB-5FE9-0F41-9A44-6EEDC34728DA}">
      <dgm:prSet/>
      <dgm:spPr/>
      <dgm:t>
        <a:bodyPr/>
        <a:lstStyle/>
        <a:p>
          <a:endParaRPr lang="en-US"/>
        </a:p>
      </dgm:t>
    </dgm:pt>
    <dgm:pt modelId="{552E8321-EF95-8C41-8225-D650303850EB}">
      <dgm:prSet/>
      <dgm:spPr>
        <a:blipFill>
          <a:blip xmlns:r="http://schemas.openxmlformats.org/officeDocument/2006/relationships" r:embed="rId4"/>
          <a:stretch>
            <a:fillRect l="-824" b="-9639"/>
          </a:stretch>
        </a:blipFill>
      </dgm:spPr>
      <dgm:t>
        <a:bodyPr/>
        <a:lstStyle/>
        <a:p>
          <a:r>
            <a:rPr lang="en-US">
              <a:noFill/>
            </a:rPr>
            <a:t> </a:t>
          </a:r>
        </a:p>
      </dgm:t>
    </dgm:pt>
    <dgm:pt modelId="{08F0C901-64EA-8247-82EE-AB8F91D6BE97}" type="parTrans" cxnId="{AFCC72EE-CD61-094C-9581-1B46B6345BEF}">
      <dgm:prSet/>
      <dgm:spPr/>
      <dgm:t>
        <a:bodyPr/>
        <a:lstStyle/>
        <a:p>
          <a:endParaRPr lang="en-US"/>
        </a:p>
      </dgm:t>
    </dgm:pt>
    <dgm:pt modelId="{2C8A308C-0711-7F43-B5D2-3A44FD532C26}" type="sibTrans" cxnId="{AFCC72EE-CD61-094C-9581-1B46B6345BEF}">
      <dgm:prSet/>
      <dgm:spPr/>
      <dgm:t>
        <a:bodyPr/>
        <a:lstStyle/>
        <a:p>
          <a:endParaRPr lang="en-US"/>
        </a:p>
      </dgm:t>
    </dgm:pt>
    <dgm:pt modelId="{90BE3240-14FE-FF4D-ADB7-FA1E5D82E8BC}">
      <dgm:prSet/>
      <dgm:spPr/>
      <dgm:t>
        <a:bodyPr/>
        <a:lstStyle/>
        <a:p>
          <a:r>
            <a:rPr lang="en-US"/>
            <a:t>Velocity of fan = 2.57 m/s</a:t>
          </a:r>
        </a:p>
      </dgm:t>
    </dgm:pt>
    <dgm:pt modelId="{79C7051D-46C8-1843-A1C5-9DF26AB02D3D}" type="parTrans" cxnId="{F9F71F3F-875D-0C40-BC94-578F2DEBA364}">
      <dgm:prSet/>
      <dgm:spPr/>
      <dgm:t>
        <a:bodyPr/>
        <a:lstStyle/>
        <a:p>
          <a:endParaRPr lang="en-US"/>
        </a:p>
      </dgm:t>
    </dgm:pt>
    <dgm:pt modelId="{BE2DD7CE-9B86-C140-9013-7FD493DF5D5E}" type="sibTrans" cxnId="{F9F71F3F-875D-0C40-BC94-578F2DEBA364}">
      <dgm:prSet/>
      <dgm:spPr/>
      <dgm:t>
        <a:bodyPr/>
        <a:lstStyle/>
        <a:p>
          <a:endParaRPr lang="en-US"/>
        </a:p>
      </dgm:t>
    </dgm:pt>
    <dgm:pt modelId="{D1B70BC2-FF06-0643-95F2-172498656367}">
      <dgm:prSet/>
      <dgm:spPr>
        <a:blipFill>
          <a:blip xmlns:r="http://schemas.openxmlformats.org/officeDocument/2006/relationships" r:embed="rId5"/>
          <a:stretch>
            <a:fillRect l="-824" b="-8333"/>
          </a:stretch>
        </a:blipFill>
      </dgm:spPr>
      <dgm:t>
        <a:bodyPr/>
        <a:lstStyle/>
        <a:p>
          <a:r>
            <a:rPr lang="en-US">
              <a:noFill/>
            </a:rPr>
            <a:t> </a:t>
          </a:r>
        </a:p>
      </dgm:t>
    </dgm:pt>
    <dgm:pt modelId="{ECD20C32-047C-6F45-941A-AB7A61BD9ADA}" type="parTrans" cxnId="{4676829B-A95F-F849-A04E-0B2C5E595B9B}">
      <dgm:prSet/>
      <dgm:spPr/>
      <dgm:t>
        <a:bodyPr/>
        <a:lstStyle/>
        <a:p>
          <a:endParaRPr lang="en-US"/>
        </a:p>
      </dgm:t>
    </dgm:pt>
    <dgm:pt modelId="{18E5914D-57D5-EA43-99E9-539D8584BBE2}" type="sibTrans" cxnId="{4676829B-A95F-F849-A04E-0B2C5E595B9B}">
      <dgm:prSet/>
      <dgm:spPr/>
      <dgm:t>
        <a:bodyPr/>
        <a:lstStyle/>
        <a:p>
          <a:endParaRPr lang="en-US"/>
        </a:p>
      </dgm:t>
    </dgm:pt>
    <dgm:pt modelId="{D2FD48EE-61F4-734A-B3AC-E0C0E1D218C9}" type="pres">
      <dgm:prSet presAssocID="{6A4B05A6-86C4-5D49-8C34-73A0A57294EB}" presName="linear" presStyleCnt="0">
        <dgm:presLayoutVars>
          <dgm:animLvl val="lvl"/>
          <dgm:resizeHandles val="exact"/>
        </dgm:presLayoutVars>
      </dgm:prSet>
      <dgm:spPr/>
    </dgm:pt>
    <dgm:pt modelId="{66463606-372B-774F-9C36-CF4AA506E7AC}" type="pres">
      <dgm:prSet presAssocID="{F43BBFB9-F89D-2142-919A-95A0D53429B7}" presName="parentText" presStyleLbl="node1" presStyleIdx="0" presStyleCnt="7">
        <dgm:presLayoutVars>
          <dgm:chMax val="0"/>
          <dgm:bulletEnabled val="1"/>
        </dgm:presLayoutVars>
      </dgm:prSet>
      <dgm:spPr/>
    </dgm:pt>
    <dgm:pt modelId="{49E4054C-07B5-7847-B2D7-7F92555FC47E}" type="pres">
      <dgm:prSet presAssocID="{D6E99D69-FC7A-6A44-951C-BAB4467FA31F}" presName="spacer" presStyleCnt="0"/>
      <dgm:spPr/>
    </dgm:pt>
    <dgm:pt modelId="{6BED50E5-BC4C-A540-955E-24162876E9F0}" type="pres">
      <dgm:prSet presAssocID="{56D67080-858B-0E43-AC69-F94628C54F28}" presName="parentText" presStyleLbl="node1" presStyleIdx="1" presStyleCnt="7">
        <dgm:presLayoutVars>
          <dgm:chMax val="0"/>
          <dgm:bulletEnabled val="1"/>
        </dgm:presLayoutVars>
      </dgm:prSet>
      <dgm:spPr/>
    </dgm:pt>
    <dgm:pt modelId="{92C7F975-B379-B846-AC9A-25CB55101FB4}" type="pres">
      <dgm:prSet presAssocID="{B77F9907-B26E-3242-B2C9-A42A9B6B7DE9}" presName="spacer" presStyleCnt="0"/>
      <dgm:spPr/>
    </dgm:pt>
    <dgm:pt modelId="{3F910169-3C69-1041-A137-802D497F0D4A}" type="pres">
      <dgm:prSet presAssocID="{362C41DC-1A15-6F43-A043-B18573A1687B}" presName="parentText" presStyleLbl="node1" presStyleIdx="2" presStyleCnt="7">
        <dgm:presLayoutVars>
          <dgm:chMax val="0"/>
          <dgm:bulletEnabled val="1"/>
        </dgm:presLayoutVars>
      </dgm:prSet>
      <dgm:spPr/>
    </dgm:pt>
    <dgm:pt modelId="{DF85BD2B-FA09-214A-9054-A617CED34A83}" type="pres">
      <dgm:prSet presAssocID="{53EB958F-DF32-BA4C-B5F9-66E1EDF87028}" presName="spacer" presStyleCnt="0"/>
      <dgm:spPr/>
    </dgm:pt>
    <dgm:pt modelId="{07157DA2-28A5-D146-A88A-F875DED0DDEF}" type="pres">
      <dgm:prSet presAssocID="{740DCAEF-51E3-4244-9B95-472CA2C347A2}" presName="parentText" presStyleLbl="node1" presStyleIdx="3" presStyleCnt="7">
        <dgm:presLayoutVars>
          <dgm:chMax val="0"/>
          <dgm:bulletEnabled val="1"/>
        </dgm:presLayoutVars>
      </dgm:prSet>
      <dgm:spPr/>
    </dgm:pt>
    <dgm:pt modelId="{308144F4-A675-BA4E-A47E-DF5C9BB48279}" type="pres">
      <dgm:prSet presAssocID="{898FD77C-D51B-D743-8B30-B12EF122E107}" presName="spacer" presStyleCnt="0"/>
      <dgm:spPr/>
    </dgm:pt>
    <dgm:pt modelId="{B82A31F4-2BE9-974C-8290-D20AAE687096}" type="pres">
      <dgm:prSet presAssocID="{552E8321-EF95-8C41-8225-D650303850EB}" presName="parentText" presStyleLbl="node1" presStyleIdx="4" presStyleCnt="7">
        <dgm:presLayoutVars>
          <dgm:chMax val="0"/>
          <dgm:bulletEnabled val="1"/>
        </dgm:presLayoutVars>
      </dgm:prSet>
      <dgm:spPr/>
    </dgm:pt>
    <dgm:pt modelId="{67A3E12A-B003-594E-8A33-1AB4F7123F47}" type="pres">
      <dgm:prSet presAssocID="{2C8A308C-0711-7F43-B5D2-3A44FD532C26}" presName="spacer" presStyleCnt="0"/>
      <dgm:spPr/>
    </dgm:pt>
    <dgm:pt modelId="{26AD3F80-C02B-954C-9E03-270EC49F39FB}" type="pres">
      <dgm:prSet presAssocID="{90BE3240-14FE-FF4D-ADB7-FA1E5D82E8BC}" presName="parentText" presStyleLbl="node1" presStyleIdx="5" presStyleCnt="7">
        <dgm:presLayoutVars>
          <dgm:chMax val="0"/>
          <dgm:bulletEnabled val="1"/>
        </dgm:presLayoutVars>
      </dgm:prSet>
      <dgm:spPr/>
    </dgm:pt>
    <dgm:pt modelId="{104A7CC1-3EAC-C64E-967B-0208D9423B14}" type="pres">
      <dgm:prSet presAssocID="{BE2DD7CE-9B86-C140-9013-7FD493DF5D5E}" presName="spacer" presStyleCnt="0"/>
      <dgm:spPr/>
    </dgm:pt>
    <dgm:pt modelId="{AEB00826-E2FC-1E49-B6C4-3A1A6D87B82C}" type="pres">
      <dgm:prSet presAssocID="{D1B70BC2-FF06-0643-95F2-172498656367}" presName="parentText" presStyleLbl="node1" presStyleIdx="6" presStyleCnt="7">
        <dgm:presLayoutVars>
          <dgm:chMax val="0"/>
          <dgm:bulletEnabled val="1"/>
        </dgm:presLayoutVars>
      </dgm:prSet>
      <dgm:spPr/>
    </dgm:pt>
  </dgm:ptLst>
  <dgm:cxnLst>
    <dgm:cxn modelId="{BA7B180B-40E1-2A40-8520-0E29DDDF6CDE}" type="presOf" srcId="{F43BBFB9-F89D-2142-919A-95A0D53429B7}" destId="{66463606-372B-774F-9C36-CF4AA506E7AC}" srcOrd="0" destOrd="0" presId="urn:microsoft.com/office/officeart/2005/8/layout/vList2"/>
    <dgm:cxn modelId="{A982AF16-FC41-3D49-B885-3D45307E0135}" srcId="{6A4B05A6-86C4-5D49-8C34-73A0A57294EB}" destId="{362C41DC-1A15-6F43-A043-B18573A1687B}" srcOrd="2" destOrd="0" parTransId="{9AAFB672-F0CB-E043-AE19-04B8DBC9CE47}" sibTransId="{53EB958F-DF32-BA4C-B5F9-66E1EDF87028}"/>
    <dgm:cxn modelId="{BD714229-B606-A14D-A99E-561DF1F6CB9C}" type="presOf" srcId="{362C41DC-1A15-6F43-A043-B18573A1687B}" destId="{3F910169-3C69-1041-A137-802D497F0D4A}" srcOrd="0" destOrd="0" presId="urn:microsoft.com/office/officeart/2005/8/layout/vList2"/>
    <dgm:cxn modelId="{F9F71F3F-875D-0C40-BC94-578F2DEBA364}" srcId="{6A4B05A6-86C4-5D49-8C34-73A0A57294EB}" destId="{90BE3240-14FE-FF4D-ADB7-FA1E5D82E8BC}" srcOrd="5" destOrd="0" parTransId="{79C7051D-46C8-1843-A1C5-9DF26AB02D3D}" sibTransId="{BE2DD7CE-9B86-C140-9013-7FD493DF5D5E}"/>
    <dgm:cxn modelId="{130AB570-ADFA-294E-B987-BC3819BAC56F}" srcId="{6A4B05A6-86C4-5D49-8C34-73A0A57294EB}" destId="{F43BBFB9-F89D-2142-919A-95A0D53429B7}" srcOrd="0" destOrd="0" parTransId="{0907E12B-CC7B-EC45-81AE-E05C4C3A7600}" sibTransId="{D6E99D69-FC7A-6A44-951C-BAB4467FA31F}"/>
    <dgm:cxn modelId="{3469F858-2E76-AD47-9698-8544FAC293DC}" type="presOf" srcId="{740DCAEF-51E3-4244-9B95-472CA2C347A2}" destId="{07157DA2-28A5-D146-A88A-F875DED0DDEF}" srcOrd="0" destOrd="0" presId="urn:microsoft.com/office/officeart/2005/8/layout/vList2"/>
    <dgm:cxn modelId="{0ACAE98D-AE54-104E-A094-54953B8407A6}" type="presOf" srcId="{552E8321-EF95-8C41-8225-D650303850EB}" destId="{B82A31F4-2BE9-974C-8290-D20AAE687096}" srcOrd="0" destOrd="0" presId="urn:microsoft.com/office/officeart/2005/8/layout/vList2"/>
    <dgm:cxn modelId="{4676829B-A95F-F849-A04E-0B2C5E595B9B}" srcId="{6A4B05A6-86C4-5D49-8C34-73A0A57294EB}" destId="{D1B70BC2-FF06-0643-95F2-172498656367}" srcOrd="6" destOrd="0" parTransId="{ECD20C32-047C-6F45-941A-AB7A61BD9ADA}" sibTransId="{18E5914D-57D5-EA43-99E9-539D8584BBE2}"/>
    <dgm:cxn modelId="{7722CFB4-98E0-EB4E-93A6-62DB0E7F1B17}" type="presOf" srcId="{56D67080-858B-0E43-AC69-F94628C54F28}" destId="{6BED50E5-BC4C-A540-955E-24162876E9F0}" srcOrd="0" destOrd="0" presId="urn:microsoft.com/office/officeart/2005/8/layout/vList2"/>
    <dgm:cxn modelId="{F08FCBB5-FD4D-5743-8EB7-FFE9B94CAFCF}" type="presOf" srcId="{90BE3240-14FE-FF4D-ADB7-FA1E5D82E8BC}" destId="{26AD3F80-C02B-954C-9E03-270EC49F39FB}" srcOrd="0" destOrd="0" presId="urn:microsoft.com/office/officeart/2005/8/layout/vList2"/>
    <dgm:cxn modelId="{48141BD4-A36B-384C-9C63-141A4C20ED70}" srcId="{6A4B05A6-86C4-5D49-8C34-73A0A57294EB}" destId="{56D67080-858B-0E43-AC69-F94628C54F28}" srcOrd="1" destOrd="0" parTransId="{BD8E56CE-A249-FB43-B26F-3BF294007430}" sibTransId="{B77F9907-B26E-3242-B2C9-A42A9B6B7DE9}"/>
    <dgm:cxn modelId="{93F4E1D5-1395-6541-9D28-B3CB8F43D595}" type="presOf" srcId="{D1B70BC2-FF06-0643-95F2-172498656367}" destId="{AEB00826-E2FC-1E49-B6C4-3A1A6D87B82C}" srcOrd="0" destOrd="0" presId="urn:microsoft.com/office/officeart/2005/8/layout/vList2"/>
    <dgm:cxn modelId="{AFCC72EE-CD61-094C-9581-1B46B6345BEF}" srcId="{6A4B05A6-86C4-5D49-8C34-73A0A57294EB}" destId="{552E8321-EF95-8C41-8225-D650303850EB}" srcOrd="4" destOrd="0" parTransId="{08F0C901-64EA-8247-82EE-AB8F91D6BE97}" sibTransId="{2C8A308C-0711-7F43-B5D2-3A44FD532C26}"/>
    <dgm:cxn modelId="{BF62A6F7-17D7-A246-B94D-D609137D6548}" type="presOf" srcId="{6A4B05A6-86C4-5D49-8C34-73A0A57294EB}" destId="{D2FD48EE-61F4-734A-B3AC-E0C0E1D218C9}" srcOrd="0" destOrd="0" presId="urn:microsoft.com/office/officeart/2005/8/layout/vList2"/>
    <dgm:cxn modelId="{7B8A05FB-5FE9-0F41-9A44-6EEDC34728DA}" srcId="{6A4B05A6-86C4-5D49-8C34-73A0A57294EB}" destId="{740DCAEF-51E3-4244-9B95-472CA2C347A2}" srcOrd="3" destOrd="0" parTransId="{AFC3971B-BED6-724D-B75F-8568944893E8}" sibTransId="{898FD77C-D51B-D743-8B30-B12EF122E107}"/>
    <dgm:cxn modelId="{1AE60F56-0CD9-8044-BE6F-AD65308F0DB8}" type="presParOf" srcId="{D2FD48EE-61F4-734A-B3AC-E0C0E1D218C9}" destId="{66463606-372B-774F-9C36-CF4AA506E7AC}" srcOrd="0" destOrd="0" presId="urn:microsoft.com/office/officeart/2005/8/layout/vList2"/>
    <dgm:cxn modelId="{B2C68937-9328-244C-AB98-795EA79FF310}" type="presParOf" srcId="{D2FD48EE-61F4-734A-B3AC-E0C0E1D218C9}" destId="{49E4054C-07B5-7847-B2D7-7F92555FC47E}" srcOrd="1" destOrd="0" presId="urn:microsoft.com/office/officeart/2005/8/layout/vList2"/>
    <dgm:cxn modelId="{629115ED-5CC6-1A49-B6A9-0B90D9F01DB5}" type="presParOf" srcId="{D2FD48EE-61F4-734A-B3AC-E0C0E1D218C9}" destId="{6BED50E5-BC4C-A540-955E-24162876E9F0}" srcOrd="2" destOrd="0" presId="urn:microsoft.com/office/officeart/2005/8/layout/vList2"/>
    <dgm:cxn modelId="{F7C68F41-E3DE-5047-AD8E-B7F6D400D8C4}" type="presParOf" srcId="{D2FD48EE-61F4-734A-B3AC-E0C0E1D218C9}" destId="{92C7F975-B379-B846-AC9A-25CB55101FB4}" srcOrd="3" destOrd="0" presId="urn:microsoft.com/office/officeart/2005/8/layout/vList2"/>
    <dgm:cxn modelId="{A47FA9F7-C97F-1F42-BFB0-9F2DF3783242}" type="presParOf" srcId="{D2FD48EE-61F4-734A-B3AC-E0C0E1D218C9}" destId="{3F910169-3C69-1041-A137-802D497F0D4A}" srcOrd="4" destOrd="0" presId="urn:microsoft.com/office/officeart/2005/8/layout/vList2"/>
    <dgm:cxn modelId="{3E608CA7-821D-7E46-8D9D-6B3D64DC04C0}" type="presParOf" srcId="{D2FD48EE-61F4-734A-B3AC-E0C0E1D218C9}" destId="{DF85BD2B-FA09-214A-9054-A617CED34A83}" srcOrd="5" destOrd="0" presId="urn:microsoft.com/office/officeart/2005/8/layout/vList2"/>
    <dgm:cxn modelId="{8AEB1D1E-7645-2244-8350-DD2F9BD2133F}" type="presParOf" srcId="{D2FD48EE-61F4-734A-B3AC-E0C0E1D218C9}" destId="{07157DA2-28A5-D146-A88A-F875DED0DDEF}" srcOrd="6" destOrd="0" presId="urn:microsoft.com/office/officeart/2005/8/layout/vList2"/>
    <dgm:cxn modelId="{63E39D48-F3E2-194F-9E61-D79CE5845EAD}" type="presParOf" srcId="{D2FD48EE-61F4-734A-B3AC-E0C0E1D218C9}" destId="{308144F4-A675-BA4E-A47E-DF5C9BB48279}" srcOrd="7" destOrd="0" presId="urn:microsoft.com/office/officeart/2005/8/layout/vList2"/>
    <dgm:cxn modelId="{99D35BFA-519F-5E4B-9866-2F3D2B3E4860}" type="presParOf" srcId="{D2FD48EE-61F4-734A-B3AC-E0C0E1D218C9}" destId="{B82A31F4-2BE9-974C-8290-D20AAE687096}" srcOrd="8" destOrd="0" presId="urn:microsoft.com/office/officeart/2005/8/layout/vList2"/>
    <dgm:cxn modelId="{58F88A7A-5BDC-8D4F-A139-AAB78F265A3C}" type="presParOf" srcId="{D2FD48EE-61F4-734A-B3AC-E0C0E1D218C9}" destId="{67A3E12A-B003-594E-8A33-1AB4F7123F47}" srcOrd="9" destOrd="0" presId="urn:microsoft.com/office/officeart/2005/8/layout/vList2"/>
    <dgm:cxn modelId="{A9CDE250-B52A-D240-AB52-BBE19F3279B4}" type="presParOf" srcId="{D2FD48EE-61F4-734A-B3AC-E0C0E1D218C9}" destId="{26AD3F80-C02B-954C-9E03-270EC49F39FB}" srcOrd="10" destOrd="0" presId="urn:microsoft.com/office/officeart/2005/8/layout/vList2"/>
    <dgm:cxn modelId="{23202DA3-DF63-EC4A-9048-8D265DD449E1}" type="presParOf" srcId="{D2FD48EE-61F4-734A-B3AC-E0C0E1D218C9}" destId="{104A7CC1-3EAC-C64E-967B-0208D9423B14}" srcOrd="11" destOrd="0" presId="urn:microsoft.com/office/officeart/2005/8/layout/vList2"/>
    <dgm:cxn modelId="{192861F1-F7AF-C847-8381-D2F61FBBB2B5}" type="presParOf" srcId="{D2FD48EE-61F4-734A-B3AC-E0C0E1D218C9}" destId="{AEB00826-E2FC-1E49-B6C4-3A1A6D87B82C}" srcOrd="12"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3FD8FB42-2203-B54B-9CDB-F03CE425DC4D}" type="doc">
      <dgm:prSet loTypeId="urn:microsoft.com/office/officeart/2005/8/layout/vList2" loCatId="list" qsTypeId="urn:microsoft.com/office/officeart/2005/8/quickstyle/simple1" qsCatId="simple" csTypeId="urn:microsoft.com/office/officeart/2005/8/colors/accent0_3" csCatId="mainScheme"/>
      <dgm:spPr/>
      <dgm:t>
        <a:bodyPr/>
        <a:lstStyle/>
        <a:p>
          <a:endParaRPr lang="en-US"/>
        </a:p>
      </dgm:t>
    </dgm:pt>
    <dgm:pt modelId="{61AD74EE-9884-574B-BB25-AB81EF33890E}">
      <dgm:prSet/>
      <dgm:spPr/>
      <dgm:t>
        <a:bodyPr/>
        <a:lstStyle/>
        <a:p>
          <a:r>
            <a:rPr lang="en-US"/>
            <a:t>Steady, multiphase flow achieved using Ansys CFX</a:t>
          </a:r>
        </a:p>
      </dgm:t>
    </dgm:pt>
    <dgm:pt modelId="{0319EFAC-FE89-144B-97F2-7FD3556BE1D5}" type="parTrans" cxnId="{9A68F3CF-C093-A442-BD71-B5BF9306AA22}">
      <dgm:prSet/>
      <dgm:spPr/>
      <dgm:t>
        <a:bodyPr/>
        <a:lstStyle/>
        <a:p>
          <a:endParaRPr lang="en-US"/>
        </a:p>
      </dgm:t>
    </dgm:pt>
    <dgm:pt modelId="{90A13227-871D-ED43-A361-36D4BA03A0C5}" type="sibTrans" cxnId="{9A68F3CF-C093-A442-BD71-B5BF9306AA22}">
      <dgm:prSet/>
      <dgm:spPr/>
      <dgm:t>
        <a:bodyPr/>
        <a:lstStyle/>
        <a:p>
          <a:endParaRPr lang="en-US"/>
        </a:p>
      </dgm:t>
    </dgm:pt>
    <dgm:pt modelId="{B3CC47F6-CA81-8249-B355-28ED96AC52FA}">
      <dgm:prSet/>
      <dgm:spPr/>
      <dgm:t>
        <a:bodyPr/>
        <a:lstStyle/>
        <a:p>
          <a:r>
            <a:rPr lang="en-US"/>
            <a:t>Flow comprises of simulant and air at 25°C</a:t>
          </a:r>
        </a:p>
      </dgm:t>
    </dgm:pt>
    <dgm:pt modelId="{2660C166-ED16-744D-BDB3-976BB81D4C2B}" type="parTrans" cxnId="{C7B28DDE-F206-E845-A3BF-6AABA4084CAA}">
      <dgm:prSet/>
      <dgm:spPr/>
      <dgm:t>
        <a:bodyPr/>
        <a:lstStyle/>
        <a:p>
          <a:endParaRPr lang="en-US"/>
        </a:p>
      </dgm:t>
    </dgm:pt>
    <dgm:pt modelId="{0EC79916-7046-C04D-B37F-042C6F5E62B7}" type="sibTrans" cxnId="{C7B28DDE-F206-E845-A3BF-6AABA4084CAA}">
      <dgm:prSet/>
      <dgm:spPr/>
      <dgm:t>
        <a:bodyPr/>
        <a:lstStyle/>
        <a:p>
          <a:endParaRPr lang="en-US"/>
        </a:p>
      </dgm:t>
    </dgm:pt>
    <dgm:pt modelId="{AA411576-42C7-8A4B-BB30-78AF8C5A1774}">
      <dgm:prSet/>
      <dgm:spPr/>
      <dgm:t>
        <a:bodyPr/>
        <a:lstStyle/>
        <a:p>
          <a:r>
            <a:rPr lang="en-US"/>
            <a:t>Results analysis</a:t>
          </a:r>
        </a:p>
      </dgm:t>
    </dgm:pt>
    <dgm:pt modelId="{202274BE-78B6-F248-A6BD-4955A3D7EFCE}" type="parTrans" cxnId="{1FD2DEF2-2107-4B4B-B706-3DC64D30D9BC}">
      <dgm:prSet/>
      <dgm:spPr/>
      <dgm:t>
        <a:bodyPr/>
        <a:lstStyle/>
        <a:p>
          <a:endParaRPr lang="en-US"/>
        </a:p>
      </dgm:t>
    </dgm:pt>
    <dgm:pt modelId="{A8336E45-041C-AA47-8969-23E45CE2747C}" type="sibTrans" cxnId="{1FD2DEF2-2107-4B4B-B706-3DC64D30D9BC}">
      <dgm:prSet/>
      <dgm:spPr/>
      <dgm:t>
        <a:bodyPr/>
        <a:lstStyle/>
        <a:p>
          <a:endParaRPr lang="en-US"/>
        </a:p>
      </dgm:t>
    </dgm:pt>
    <dgm:pt modelId="{A970D8B5-EF9A-9643-B545-AC1DD892074E}">
      <dgm:prSet/>
      <dgm:spPr/>
      <dgm:t>
        <a:bodyPr/>
        <a:lstStyle/>
        <a:p>
          <a:r>
            <a:rPr lang="en-US"/>
            <a:t>Airflow Velocity</a:t>
          </a:r>
        </a:p>
      </dgm:t>
    </dgm:pt>
    <dgm:pt modelId="{2EE7F67D-20FF-5547-A9C6-A737A3C32599}" type="parTrans" cxnId="{54277504-00D2-224F-890C-280A175F1129}">
      <dgm:prSet/>
      <dgm:spPr/>
      <dgm:t>
        <a:bodyPr/>
        <a:lstStyle/>
        <a:p>
          <a:endParaRPr lang="en-US"/>
        </a:p>
      </dgm:t>
    </dgm:pt>
    <dgm:pt modelId="{68C12F40-4BA1-CF4C-92C6-3385471783FC}" type="sibTrans" cxnId="{54277504-00D2-224F-890C-280A175F1129}">
      <dgm:prSet/>
      <dgm:spPr/>
      <dgm:t>
        <a:bodyPr/>
        <a:lstStyle/>
        <a:p>
          <a:endParaRPr lang="en-US"/>
        </a:p>
      </dgm:t>
    </dgm:pt>
    <dgm:pt modelId="{470CF105-FC3D-A841-936F-3E411FC57FEB}">
      <dgm:prSet/>
      <dgm:spPr/>
      <dgm:t>
        <a:bodyPr/>
        <a:lstStyle/>
        <a:p>
          <a:r>
            <a:rPr lang="en-US"/>
            <a:t>Simulant Mass Concentration</a:t>
          </a:r>
        </a:p>
      </dgm:t>
    </dgm:pt>
    <dgm:pt modelId="{9DF8B9A1-E1A1-A54F-8B8D-C5D27C12FB5E}" type="parTrans" cxnId="{F44247D4-8D34-074F-AB0D-B2862042C1A2}">
      <dgm:prSet/>
      <dgm:spPr/>
      <dgm:t>
        <a:bodyPr/>
        <a:lstStyle/>
        <a:p>
          <a:endParaRPr lang="en-US"/>
        </a:p>
      </dgm:t>
    </dgm:pt>
    <dgm:pt modelId="{7CB5D963-030A-CD44-9E8D-624B6296EB9E}" type="sibTrans" cxnId="{F44247D4-8D34-074F-AB0D-B2862042C1A2}">
      <dgm:prSet/>
      <dgm:spPr/>
      <dgm:t>
        <a:bodyPr/>
        <a:lstStyle/>
        <a:p>
          <a:endParaRPr lang="en-US"/>
        </a:p>
      </dgm:t>
    </dgm:pt>
    <dgm:pt modelId="{D51F7C15-9697-8D43-A65C-F95881E251D4}">
      <dgm:prSet/>
      <dgm:spPr/>
      <dgm:t>
        <a:bodyPr/>
        <a:lstStyle/>
        <a:p>
          <a:r>
            <a:rPr lang="en-US"/>
            <a:t>Simulating various designs</a:t>
          </a:r>
        </a:p>
      </dgm:t>
    </dgm:pt>
    <dgm:pt modelId="{64045936-2481-1548-9275-D1C3821C1545}" type="parTrans" cxnId="{AAB1E414-05C9-1141-BEC8-BCAD2CDA642D}">
      <dgm:prSet/>
      <dgm:spPr/>
      <dgm:t>
        <a:bodyPr/>
        <a:lstStyle/>
        <a:p>
          <a:endParaRPr lang="en-US"/>
        </a:p>
      </dgm:t>
    </dgm:pt>
    <dgm:pt modelId="{6B957576-45B5-ED4C-A098-49B2C08C4F7A}" type="sibTrans" cxnId="{AAB1E414-05C9-1141-BEC8-BCAD2CDA642D}">
      <dgm:prSet/>
      <dgm:spPr/>
      <dgm:t>
        <a:bodyPr/>
        <a:lstStyle/>
        <a:p>
          <a:endParaRPr lang="en-US"/>
        </a:p>
      </dgm:t>
    </dgm:pt>
    <dgm:pt modelId="{CD029BFC-27F7-C94E-9F44-3D287EC1CE0E}">
      <dgm:prSet/>
      <dgm:spPr/>
      <dgm:t>
        <a:bodyPr/>
        <a:lstStyle/>
        <a:p>
          <a:r>
            <a:rPr lang="en-US"/>
            <a:t>Fan positions</a:t>
          </a:r>
        </a:p>
      </dgm:t>
    </dgm:pt>
    <dgm:pt modelId="{B16CA4BE-F38E-544D-8CF5-1590BF3833D3}" type="parTrans" cxnId="{304F5477-C205-9442-BF30-12A2D6C33812}">
      <dgm:prSet/>
      <dgm:spPr/>
      <dgm:t>
        <a:bodyPr/>
        <a:lstStyle/>
        <a:p>
          <a:endParaRPr lang="en-US"/>
        </a:p>
      </dgm:t>
    </dgm:pt>
    <dgm:pt modelId="{34112DE0-F4AD-0D4A-A5BB-6F6DEEA23D54}" type="sibTrans" cxnId="{304F5477-C205-9442-BF30-12A2D6C33812}">
      <dgm:prSet/>
      <dgm:spPr/>
      <dgm:t>
        <a:bodyPr/>
        <a:lstStyle/>
        <a:p>
          <a:endParaRPr lang="en-US"/>
        </a:p>
      </dgm:t>
    </dgm:pt>
    <dgm:pt modelId="{295EA162-48D7-7C48-9078-045C7D8D980D}">
      <dgm:prSet/>
      <dgm:spPr/>
      <dgm:t>
        <a:bodyPr/>
        <a:lstStyle/>
        <a:p>
          <a:r>
            <a:rPr lang="en-US"/>
            <a:t>Fan angles</a:t>
          </a:r>
        </a:p>
      </dgm:t>
    </dgm:pt>
    <dgm:pt modelId="{E6FCCB48-7AAE-6543-82D1-1C5531D91B29}" type="parTrans" cxnId="{F6ED492F-61A5-2146-892B-361E19AEE508}">
      <dgm:prSet/>
      <dgm:spPr/>
      <dgm:t>
        <a:bodyPr/>
        <a:lstStyle/>
        <a:p>
          <a:endParaRPr lang="en-US"/>
        </a:p>
      </dgm:t>
    </dgm:pt>
    <dgm:pt modelId="{CA50ECFC-32CC-7346-8D29-3A0E6038EF23}" type="sibTrans" cxnId="{F6ED492F-61A5-2146-892B-361E19AEE508}">
      <dgm:prSet/>
      <dgm:spPr/>
      <dgm:t>
        <a:bodyPr/>
        <a:lstStyle/>
        <a:p>
          <a:endParaRPr lang="en-US"/>
        </a:p>
      </dgm:t>
    </dgm:pt>
    <dgm:pt modelId="{0BE92485-07D2-4941-93D0-03D1F28E24DB}" type="pres">
      <dgm:prSet presAssocID="{3FD8FB42-2203-B54B-9CDB-F03CE425DC4D}" presName="linear" presStyleCnt="0">
        <dgm:presLayoutVars>
          <dgm:animLvl val="lvl"/>
          <dgm:resizeHandles val="exact"/>
        </dgm:presLayoutVars>
      </dgm:prSet>
      <dgm:spPr/>
    </dgm:pt>
    <dgm:pt modelId="{207B0C16-5792-104F-BE3C-7F59065E6722}" type="pres">
      <dgm:prSet presAssocID="{61AD74EE-9884-574B-BB25-AB81EF33890E}" presName="parentText" presStyleLbl="node1" presStyleIdx="0" presStyleCnt="3">
        <dgm:presLayoutVars>
          <dgm:chMax val="0"/>
          <dgm:bulletEnabled val="1"/>
        </dgm:presLayoutVars>
      </dgm:prSet>
      <dgm:spPr/>
    </dgm:pt>
    <dgm:pt modelId="{4B793D4A-4A2E-244B-8CA9-CA1A6E1CAAC7}" type="pres">
      <dgm:prSet presAssocID="{61AD74EE-9884-574B-BB25-AB81EF33890E}" presName="childText" presStyleLbl="revTx" presStyleIdx="0" presStyleCnt="3">
        <dgm:presLayoutVars>
          <dgm:bulletEnabled val="1"/>
        </dgm:presLayoutVars>
      </dgm:prSet>
      <dgm:spPr/>
    </dgm:pt>
    <dgm:pt modelId="{6DDD558C-D4EC-8F4E-AC1D-0F6358A5B541}" type="pres">
      <dgm:prSet presAssocID="{AA411576-42C7-8A4B-BB30-78AF8C5A1774}" presName="parentText" presStyleLbl="node1" presStyleIdx="1" presStyleCnt="3">
        <dgm:presLayoutVars>
          <dgm:chMax val="0"/>
          <dgm:bulletEnabled val="1"/>
        </dgm:presLayoutVars>
      </dgm:prSet>
      <dgm:spPr/>
    </dgm:pt>
    <dgm:pt modelId="{E2637F9C-7389-E043-B0AB-71AB8454CFC7}" type="pres">
      <dgm:prSet presAssocID="{AA411576-42C7-8A4B-BB30-78AF8C5A1774}" presName="childText" presStyleLbl="revTx" presStyleIdx="1" presStyleCnt="3">
        <dgm:presLayoutVars>
          <dgm:bulletEnabled val="1"/>
        </dgm:presLayoutVars>
      </dgm:prSet>
      <dgm:spPr/>
    </dgm:pt>
    <dgm:pt modelId="{759194D4-47D6-044D-B213-B7ABF05B333E}" type="pres">
      <dgm:prSet presAssocID="{D51F7C15-9697-8D43-A65C-F95881E251D4}" presName="parentText" presStyleLbl="node1" presStyleIdx="2" presStyleCnt="3">
        <dgm:presLayoutVars>
          <dgm:chMax val="0"/>
          <dgm:bulletEnabled val="1"/>
        </dgm:presLayoutVars>
      </dgm:prSet>
      <dgm:spPr/>
    </dgm:pt>
    <dgm:pt modelId="{54FB7E55-F783-2D48-A5F8-E1276BA917B4}" type="pres">
      <dgm:prSet presAssocID="{D51F7C15-9697-8D43-A65C-F95881E251D4}" presName="childText" presStyleLbl="revTx" presStyleIdx="2" presStyleCnt="3">
        <dgm:presLayoutVars>
          <dgm:bulletEnabled val="1"/>
        </dgm:presLayoutVars>
      </dgm:prSet>
      <dgm:spPr/>
    </dgm:pt>
  </dgm:ptLst>
  <dgm:cxnLst>
    <dgm:cxn modelId="{54277504-00D2-224F-890C-280A175F1129}" srcId="{AA411576-42C7-8A4B-BB30-78AF8C5A1774}" destId="{A970D8B5-EF9A-9643-B545-AC1DD892074E}" srcOrd="0" destOrd="0" parTransId="{2EE7F67D-20FF-5547-A9C6-A737A3C32599}" sibTransId="{68C12F40-4BA1-CF4C-92C6-3385471783FC}"/>
    <dgm:cxn modelId="{F77C7711-FE5C-1843-84AA-BB67AF1EFFAD}" type="presOf" srcId="{470CF105-FC3D-A841-936F-3E411FC57FEB}" destId="{E2637F9C-7389-E043-B0AB-71AB8454CFC7}" srcOrd="0" destOrd="1" presId="urn:microsoft.com/office/officeart/2005/8/layout/vList2"/>
    <dgm:cxn modelId="{B97C5412-F4B1-324D-B4DE-0D96AC8D1520}" type="presOf" srcId="{A970D8B5-EF9A-9643-B545-AC1DD892074E}" destId="{E2637F9C-7389-E043-B0AB-71AB8454CFC7}" srcOrd="0" destOrd="0" presId="urn:microsoft.com/office/officeart/2005/8/layout/vList2"/>
    <dgm:cxn modelId="{AAB1E414-05C9-1141-BEC8-BCAD2CDA642D}" srcId="{3FD8FB42-2203-B54B-9CDB-F03CE425DC4D}" destId="{D51F7C15-9697-8D43-A65C-F95881E251D4}" srcOrd="2" destOrd="0" parTransId="{64045936-2481-1548-9275-D1C3821C1545}" sibTransId="{6B957576-45B5-ED4C-A098-49B2C08C4F7A}"/>
    <dgm:cxn modelId="{CCBF892A-495C-E449-80CF-C187F2697125}" type="presOf" srcId="{61AD74EE-9884-574B-BB25-AB81EF33890E}" destId="{207B0C16-5792-104F-BE3C-7F59065E6722}" srcOrd="0" destOrd="0" presId="urn:microsoft.com/office/officeart/2005/8/layout/vList2"/>
    <dgm:cxn modelId="{F6ED492F-61A5-2146-892B-361E19AEE508}" srcId="{D51F7C15-9697-8D43-A65C-F95881E251D4}" destId="{295EA162-48D7-7C48-9078-045C7D8D980D}" srcOrd="1" destOrd="0" parTransId="{E6FCCB48-7AAE-6543-82D1-1C5531D91B29}" sibTransId="{CA50ECFC-32CC-7346-8D29-3A0E6038EF23}"/>
    <dgm:cxn modelId="{CBD93530-7CD7-A34D-AA6E-4F619ACDB576}" type="presOf" srcId="{295EA162-48D7-7C48-9078-045C7D8D980D}" destId="{54FB7E55-F783-2D48-A5F8-E1276BA917B4}" srcOrd="0" destOrd="1" presId="urn:microsoft.com/office/officeart/2005/8/layout/vList2"/>
    <dgm:cxn modelId="{2137C241-695F-B040-8C61-F77C5A2244F3}" type="presOf" srcId="{3FD8FB42-2203-B54B-9CDB-F03CE425DC4D}" destId="{0BE92485-07D2-4941-93D0-03D1F28E24DB}" srcOrd="0" destOrd="0" presId="urn:microsoft.com/office/officeart/2005/8/layout/vList2"/>
    <dgm:cxn modelId="{6D967764-976F-F049-BA4C-832FF7FE0AC9}" type="presOf" srcId="{B3CC47F6-CA81-8249-B355-28ED96AC52FA}" destId="{4B793D4A-4A2E-244B-8CA9-CA1A6E1CAAC7}" srcOrd="0" destOrd="0" presId="urn:microsoft.com/office/officeart/2005/8/layout/vList2"/>
    <dgm:cxn modelId="{B15B2750-FED8-D34C-9184-0005FF95FD1E}" type="presOf" srcId="{D51F7C15-9697-8D43-A65C-F95881E251D4}" destId="{759194D4-47D6-044D-B213-B7ABF05B333E}" srcOrd="0" destOrd="0" presId="urn:microsoft.com/office/officeart/2005/8/layout/vList2"/>
    <dgm:cxn modelId="{304F5477-C205-9442-BF30-12A2D6C33812}" srcId="{D51F7C15-9697-8D43-A65C-F95881E251D4}" destId="{CD029BFC-27F7-C94E-9F44-3D287EC1CE0E}" srcOrd="0" destOrd="0" parTransId="{B16CA4BE-F38E-544D-8CF5-1590BF3833D3}" sibTransId="{34112DE0-F4AD-0D4A-A5BB-6F6DEEA23D54}"/>
    <dgm:cxn modelId="{5294719F-D7B4-1A49-AA18-65FCD2B32BE8}" type="presOf" srcId="{AA411576-42C7-8A4B-BB30-78AF8C5A1774}" destId="{6DDD558C-D4EC-8F4E-AC1D-0F6358A5B541}" srcOrd="0" destOrd="0" presId="urn:microsoft.com/office/officeart/2005/8/layout/vList2"/>
    <dgm:cxn modelId="{9A68F3CF-C093-A442-BD71-B5BF9306AA22}" srcId="{3FD8FB42-2203-B54B-9CDB-F03CE425DC4D}" destId="{61AD74EE-9884-574B-BB25-AB81EF33890E}" srcOrd="0" destOrd="0" parTransId="{0319EFAC-FE89-144B-97F2-7FD3556BE1D5}" sibTransId="{90A13227-871D-ED43-A361-36D4BA03A0C5}"/>
    <dgm:cxn modelId="{F44247D4-8D34-074F-AB0D-B2862042C1A2}" srcId="{AA411576-42C7-8A4B-BB30-78AF8C5A1774}" destId="{470CF105-FC3D-A841-936F-3E411FC57FEB}" srcOrd="1" destOrd="0" parTransId="{9DF8B9A1-E1A1-A54F-8B8D-C5D27C12FB5E}" sibTransId="{7CB5D963-030A-CD44-9E8D-624B6296EB9E}"/>
    <dgm:cxn modelId="{C7B28DDE-F206-E845-A3BF-6AABA4084CAA}" srcId="{61AD74EE-9884-574B-BB25-AB81EF33890E}" destId="{B3CC47F6-CA81-8249-B355-28ED96AC52FA}" srcOrd="0" destOrd="0" parTransId="{2660C166-ED16-744D-BDB3-976BB81D4C2B}" sibTransId="{0EC79916-7046-C04D-B37F-042C6F5E62B7}"/>
    <dgm:cxn modelId="{1FD2DEF2-2107-4B4B-B706-3DC64D30D9BC}" srcId="{3FD8FB42-2203-B54B-9CDB-F03CE425DC4D}" destId="{AA411576-42C7-8A4B-BB30-78AF8C5A1774}" srcOrd="1" destOrd="0" parTransId="{202274BE-78B6-F248-A6BD-4955A3D7EFCE}" sibTransId="{A8336E45-041C-AA47-8969-23E45CE2747C}"/>
    <dgm:cxn modelId="{80F499F7-BB72-8548-88CF-52EBEE0E5758}" type="presOf" srcId="{CD029BFC-27F7-C94E-9F44-3D287EC1CE0E}" destId="{54FB7E55-F783-2D48-A5F8-E1276BA917B4}" srcOrd="0" destOrd="0" presId="urn:microsoft.com/office/officeart/2005/8/layout/vList2"/>
    <dgm:cxn modelId="{06ECBE8B-5D06-6944-AFFB-6E0AD104B659}" type="presParOf" srcId="{0BE92485-07D2-4941-93D0-03D1F28E24DB}" destId="{207B0C16-5792-104F-BE3C-7F59065E6722}" srcOrd="0" destOrd="0" presId="urn:microsoft.com/office/officeart/2005/8/layout/vList2"/>
    <dgm:cxn modelId="{06E015F4-8EAD-084E-BC55-F2C86E647EF3}" type="presParOf" srcId="{0BE92485-07D2-4941-93D0-03D1F28E24DB}" destId="{4B793D4A-4A2E-244B-8CA9-CA1A6E1CAAC7}" srcOrd="1" destOrd="0" presId="urn:microsoft.com/office/officeart/2005/8/layout/vList2"/>
    <dgm:cxn modelId="{47968272-63A1-EB48-B39B-5D8FBF2E3E61}" type="presParOf" srcId="{0BE92485-07D2-4941-93D0-03D1F28E24DB}" destId="{6DDD558C-D4EC-8F4E-AC1D-0F6358A5B541}" srcOrd="2" destOrd="0" presId="urn:microsoft.com/office/officeart/2005/8/layout/vList2"/>
    <dgm:cxn modelId="{097D973C-CD5F-3A49-AA73-AB27553EC7A1}" type="presParOf" srcId="{0BE92485-07D2-4941-93D0-03D1F28E24DB}" destId="{E2637F9C-7389-E043-B0AB-71AB8454CFC7}" srcOrd="3" destOrd="0" presId="urn:microsoft.com/office/officeart/2005/8/layout/vList2"/>
    <dgm:cxn modelId="{97B00D8A-3631-E842-9FCB-DE1B82842FAD}" type="presParOf" srcId="{0BE92485-07D2-4941-93D0-03D1F28E24DB}" destId="{759194D4-47D6-044D-B213-B7ABF05B333E}" srcOrd="4" destOrd="0" presId="urn:microsoft.com/office/officeart/2005/8/layout/vList2"/>
    <dgm:cxn modelId="{529A8FB9-B350-ED45-A9A4-3A78E9934325}" type="presParOf" srcId="{0BE92485-07D2-4941-93D0-03D1F28E24DB}" destId="{54FB7E55-F783-2D48-A5F8-E1276BA917B4}" srcOrd="5"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0CCD78D-EEB6-F047-9E75-B21CC2D6842B}" type="doc">
      <dgm:prSet loTypeId="urn:microsoft.com/office/officeart/2005/8/layout/hList1" loCatId="list" qsTypeId="urn:microsoft.com/office/officeart/2005/8/quickstyle/simple1" qsCatId="simple" csTypeId="urn:microsoft.com/office/officeart/2005/8/colors/accent0_3" csCatId="mainScheme" phldr="1"/>
      <dgm:spPr/>
      <dgm:t>
        <a:bodyPr/>
        <a:lstStyle/>
        <a:p>
          <a:endParaRPr lang="en-US"/>
        </a:p>
      </dgm:t>
    </dgm:pt>
    <dgm:pt modelId="{3A5ED115-C471-9148-BA05-95FFC5B83965}">
      <dgm:prSet/>
      <dgm:spPr/>
      <dgm:t>
        <a:bodyPr/>
        <a:lstStyle/>
        <a:p>
          <a:r>
            <a:rPr lang="en-US" b="0">
              <a:latin typeface="Arial"/>
              <a:cs typeface="Arial"/>
            </a:rPr>
            <a:t>Flow</a:t>
          </a:r>
        </a:p>
      </dgm:t>
    </dgm:pt>
    <dgm:pt modelId="{B8676610-5F27-5D4C-957E-7D7E184E4D3E}" type="parTrans" cxnId="{BFD95A94-D0E5-7D4D-AFBB-A92279D66408}">
      <dgm:prSet/>
      <dgm:spPr/>
      <dgm:t>
        <a:bodyPr/>
        <a:lstStyle/>
        <a:p>
          <a:endParaRPr lang="en-US"/>
        </a:p>
      </dgm:t>
    </dgm:pt>
    <dgm:pt modelId="{78687FEC-5F11-6A4A-B842-9EF28729A712}" type="sibTrans" cxnId="{BFD95A94-D0E5-7D4D-AFBB-A92279D66408}">
      <dgm:prSet/>
      <dgm:spPr/>
      <dgm:t>
        <a:bodyPr/>
        <a:lstStyle/>
        <a:p>
          <a:endParaRPr lang="en-US"/>
        </a:p>
      </dgm:t>
    </dgm:pt>
    <dgm:pt modelId="{8433E04A-8A88-9D43-B6E3-646496A115EA}">
      <dgm:prSet/>
      <dgm:spPr/>
      <dgm:t>
        <a:bodyPr/>
        <a:lstStyle/>
        <a:p>
          <a:pPr rtl="0"/>
          <a:r>
            <a:rPr lang="en-US"/>
            <a:t>Fans</a:t>
          </a:r>
          <a:endParaRPr lang="en-US">
            <a:latin typeface="Arial Black"/>
          </a:endParaRPr>
        </a:p>
      </dgm:t>
    </dgm:pt>
    <dgm:pt modelId="{003468B0-0DC2-EC4F-9B7C-ADA44E1ABA2F}" type="parTrans" cxnId="{C8975A91-F45B-B547-9C23-9A4776E80532}">
      <dgm:prSet/>
      <dgm:spPr/>
      <dgm:t>
        <a:bodyPr/>
        <a:lstStyle/>
        <a:p>
          <a:endParaRPr lang="en-US"/>
        </a:p>
      </dgm:t>
    </dgm:pt>
    <dgm:pt modelId="{2F188292-AAD5-CE41-BCA6-6159D9575712}" type="sibTrans" cxnId="{C8975A91-F45B-B547-9C23-9A4776E80532}">
      <dgm:prSet/>
      <dgm:spPr/>
      <dgm:t>
        <a:bodyPr/>
        <a:lstStyle/>
        <a:p>
          <a:endParaRPr lang="en-US"/>
        </a:p>
      </dgm:t>
    </dgm:pt>
    <dgm:pt modelId="{DB67E02E-DB15-2845-A502-CEF2A4EDD9D0}">
      <dgm:prSet/>
      <dgm:spPr/>
      <dgm:t>
        <a:bodyPr/>
        <a:lstStyle/>
        <a:p>
          <a:r>
            <a:rPr lang="en-US"/>
            <a:t>Microparticles</a:t>
          </a:r>
        </a:p>
      </dgm:t>
    </dgm:pt>
    <dgm:pt modelId="{A92EEC8F-CDF0-9E42-AC5C-24F30B764B58}" type="parTrans" cxnId="{601E5192-9244-9647-A7AC-8CD66BEB0156}">
      <dgm:prSet/>
      <dgm:spPr/>
      <dgm:t>
        <a:bodyPr/>
        <a:lstStyle/>
        <a:p>
          <a:endParaRPr lang="en-US"/>
        </a:p>
      </dgm:t>
    </dgm:pt>
    <dgm:pt modelId="{5D16017B-ABBE-874C-84B2-BBBEB95EC45A}" type="sibTrans" cxnId="{601E5192-9244-9647-A7AC-8CD66BEB0156}">
      <dgm:prSet/>
      <dgm:spPr/>
      <dgm:t>
        <a:bodyPr/>
        <a:lstStyle/>
        <a:p>
          <a:endParaRPr lang="en-US"/>
        </a:p>
      </dgm:t>
    </dgm:pt>
    <dgm:pt modelId="{0AF94AD7-41C1-3C4C-B930-8A3D66428024}">
      <dgm:prSet/>
      <dgm:spPr/>
      <dgm:t>
        <a:bodyPr/>
        <a:lstStyle/>
        <a:p>
          <a:r>
            <a:rPr lang="en-US"/>
            <a:t>Uniformly distributed</a:t>
          </a:r>
        </a:p>
      </dgm:t>
    </dgm:pt>
    <dgm:pt modelId="{84BE593D-285F-204E-BC02-814A0497405A}" type="parTrans" cxnId="{F1C4B8CA-FDC5-E542-AD6A-863874240DA9}">
      <dgm:prSet/>
      <dgm:spPr/>
      <dgm:t>
        <a:bodyPr/>
        <a:lstStyle/>
        <a:p>
          <a:endParaRPr lang="en-US"/>
        </a:p>
      </dgm:t>
    </dgm:pt>
    <dgm:pt modelId="{506782B6-6C42-9E46-AC94-54D790921906}" type="sibTrans" cxnId="{F1C4B8CA-FDC5-E542-AD6A-863874240DA9}">
      <dgm:prSet/>
      <dgm:spPr/>
      <dgm:t>
        <a:bodyPr/>
        <a:lstStyle/>
        <a:p>
          <a:endParaRPr lang="en-US"/>
        </a:p>
      </dgm:t>
    </dgm:pt>
    <dgm:pt modelId="{6FAA436E-FA7B-494E-8C59-4DF81E16218E}">
      <dgm:prSet/>
      <dgm:spPr/>
      <dgm:t>
        <a:bodyPr/>
        <a:lstStyle/>
        <a:p>
          <a:r>
            <a:rPr lang="en-US"/>
            <a:t>Initially settled on glovebox floor</a:t>
          </a:r>
        </a:p>
      </dgm:t>
    </dgm:pt>
    <dgm:pt modelId="{6D4B9AC8-EAAD-1244-8A66-526FD9718386}" type="parTrans" cxnId="{4F75B00B-2046-C743-88A3-5A2451DC6424}">
      <dgm:prSet/>
      <dgm:spPr/>
      <dgm:t>
        <a:bodyPr/>
        <a:lstStyle/>
        <a:p>
          <a:endParaRPr lang="en-US"/>
        </a:p>
      </dgm:t>
    </dgm:pt>
    <dgm:pt modelId="{0EC59ACE-79CE-1440-8185-228DA11DD32C}" type="sibTrans" cxnId="{4F75B00B-2046-C743-88A3-5A2451DC6424}">
      <dgm:prSet/>
      <dgm:spPr/>
      <dgm:t>
        <a:bodyPr/>
        <a:lstStyle/>
        <a:p>
          <a:endParaRPr lang="en-US"/>
        </a:p>
      </dgm:t>
    </dgm:pt>
    <dgm:pt modelId="{B2344AD9-52B5-AE4E-8D80-1B1A7B564A7E}">
      <dgm:prSet/>
      <dgm:spPr/>
      <dgm:t>
        <a:bodyPr/>
        <a:lstStyle/>
        <a:p>
          <a:r>
            <a:rPr lang="en-US" b="0">
              <a:latin typeface="+mn-lt"/>
            </a:rPr>
            <a:t>Steady flow</a:t>
          </a:r>
        </a:p>
      </dgm:t>
    </dgm:pt>
    <dgm:pt modelId="{1A2484B2-DE0A-B044-9551-BF835CD506C5}" type="parTrans" cxnId="{71275C96-A4B1-48C6-A09C-A1BD38E48CDD}">
      <dgm:prSet/>
      <dgm:spPr/>
    </dgm:pt>
    <dgm:pt modelId="{B2A05BE6-D06F-5A41-B0CC-78A020C01DF5}" type="sibTrans" cxnId="{71275C96-A4B1-48C6-A09C-A1BD38E48CDD}">
      <dgm:prSet/>
      <dgm:spPr/>
    </dgm:pt>
    <dgm:pt modelId="{56038747-CA6A-824D-8022-D321D8D90EBF}">
      <dgm:prSet/>
      <dgm:spPr/>
      <dgm:t>
        <a:bodyPr/>
        <a:lstStyle/>
        <a:p>
          <a:pPr rtl="0"/>
          <a:r>
            <a:rPr lang="en-US">
              <a:latin typeface="+mn-lt"/>
              <a:cs typeface="Arial"/>
            </a:rPr>
            <a:t>Multiphase </a:t>
          </a:r>
          <a:r>
            <a:rPr lang="en-US">
              <a:latin typeface="+mn-lt"/>
            </a:rPr>
            <a:t>flow</a:t>
          </a:r>
        </a:p>
      </dgm:t>
    </dgm:pt>
    <dgm:pt modelId="{CEC3EE52-5408-5C4A-A60C-8B259DCD741A}" type="parTrans" cxnId="{54C0E4F8-51FC-46BE-9B81-3EFE3736C7AB}">
      <dgm:prSet/>
      <dgm:spPr/>
    </dgm:pt>
    <dgm:pt modelId="{753B3F5F-C052-264D-B625-FEA6266AC1C3}" type="sibTrans" cxnId="{54C0E4F8-51FC-46BE-9B81-3EFE3736C7AB}">
      <dgm:prSet/>
      <dgm:spPr/>
    </dgm:pt>
    <dgm:pt modelId="{C330C8FA-5944-47C0-BE4C-3686753C363F}">
      <dgm:prSet phldr="0"/>
      <dgm:spPr/>
      <dgm:t>
        <a:bodyPr/>
        <a:lstStyle/>
        <a:p>
          <a:r>
            <a:rPr lang="en-US">
              <a:latin typeface="+mn-lt"/>
              <a:cs typeface="Arial"/>
            </a:rPr>
            <a:t>No </a:t>
          </a:r>
          <a:r>
            <a:rPr lang="en-US">
              <a:latin typeface="+mn-lt"/>
            </a:rPr>
            <a:t>mass inflow/outflow</a:t>
          </a:r>
        </a:p>
      </dgm:t>
    </dgm:pt>
    <dgm:pt modelId="{5A40AD43-15E5-4E61-8242-855AFA8F6D36}" type="parTrans" cxnId="{9D8518D4-A544-47B0-8851-B341EF49F80A}">
      <dgm:prSet/>
      <dgm:spPr/>
    </dgm:pt>
    <dgm:pt modelId="{3640E4EC-5598-4F01-9FB8-F202E793F3F8}" type="sibTrans" cxnId="{9D8518D4-A544-47B0-8851-B341EF49F80A}">
      <dgm:prSet/>
      <dgm:spPr/>
    </dgm:pt>
    <dgm:pt modelId="{9AA9719E-1147-4E4A-9F2E-394312EDAABB}">
      <dgm:prSet phldr="0"/>
      <dgm:spPr/>
      <dgm:t>
        <a:bodyPr/>
        <a:lstStyle/>
        <a:p>
          <a:pPr rtl="0"/>
          <a:r>
            <a:rPr lang="en-US">
              <a:latin typeface="+mn-lt"/>
              <a:cs typeface="Arial"/>
            </a:rPr>
            <a:t>Does not account for fan mount</a:t>
          </a:r>
        </a:p>
      </dgm:t>
    </dgm:pt>
    <dgm:pt modelId="{DFC8D224-5BAE-4148-9E8D-5D9B74E5C58F}" type="parTrans" cxnId="{C175BF71-D642-4CCC-B2BC-3C41C89AA794}">
      <dgm:prSet/>
      <dgm:spPr/>
    </dgm:pt>
    <dgm:pt modelId="{DD15D28D-F27B-459E-A6D0-2C711E788F8C}" type="sibTrans" cxnId="{C175BF71-D642-4CCC-B2BC-3C41C89AA794}">
      <dgm:prSet/>
      <dgm:spPr/>
    </dgm:pt>
    <dgm:pt modelId="{C35C1D98-99D2-2B41-8BE5-D80C638CCA34}">
      <dgm:prSet/>
      <dgm:spPr/>
      <dgm:t>
        <a:bodyPr/>
        <a:lstStyle/>
        <a:p>
          <a:pPr rtl="0"/>
          <a:r>
            <a:rPr lang="en-US">
              <a:latin typeface="+mn-lt"/>
            </a:rPr>
            <a:t>Air and simulant particles</a:t>
          </a:r>
        </a:p>
      </dgm:t>
    </dgm:pt>
    <dgm:pt modelId="{B36F0F00-195B-3342-9E86-615A4D9DDCA9}" type="parTrans" cxnId="{2746218E-F155-D744-9903-C56B7A1CF6D9}">
      <dgm:prSet/>
      <dgm:spPr/>
    </dgm:pt>
    <dgm:pt modelId="{D93EE602-B187-E844-B02E-B5ECECC8EFFA}" type="sibTrans" cxnId="{2746218E-F155-D744-9903-C56B7A1CF6D9}">
      <dgm:prSet/>
      <dgm:spPr/>
    </dgm:pt>
    <dgm:pt modelId="{1374F19F-239C-C440-BEDA-7BCAE114FE3D}">
      <dgm:prSet/>
      <dgm:spPr/>
      <dgm:t>
        <a:bodyPr/>
        <a:lstStyle/>
        <a:p>
          <a:pPr rtl="0"/>
          <a:r>
            <a:rPr lang="en-US">
              <a:latin typeface="+mn-lt"/>
            </a:rPr>
            <a:t>25°C</a:t>
          </a:r>
        </a:p>
      </dgm:t>
    </dgm:pt>
    <dgm:pt modelId="{49E59622-5076-E248-A82C-A0D5E2945B75}" type="parTrans" cxnId="{7AB267CB-9477-024D-AC5D-0A9E2CD821A3}">
      <dgm:prSet/>
      <dgm:spPr/>
    </dgm:pt>
    <dgm:pt modelId="{56FDE71C-863C-6E44-B934-51D88C13018F}" type="sibTrans" cxnId="{7AB267CB-9477-024D-AC5D-0A9E2CD821A3}">
      <dgm:prSet/>
      <dgm:spPr/>
    </dgm:pt>
    <dgm:pt modelId="{4E50244D-7D12-1546-80C1-076B0AA326CF}">
      <dgm:prSet/>
      <dgm:spPr/>
      <dgm:t>
        <a:bodyPr/>
        <a:lstStyle/>
        <a:p>
          <a:pPr rtl="0"/>
          <a:r>
            <a:rPr lang="en-US">
              <a:latin typeface="+mn-lt"/>
            </a:rPr>
            <a:t>Modeled as </a:t>
          </a:r>
          <a:r>
            <a:rPr lang="en-US" b="0">
              <a:latin typeface="+mn-lt"/>
              <a:cs typeface="Arial"/>
            </a:rPr>
            <a:t>velocity inlets</a:t>
          </a:r>
          <a:r>
            <a:rPr lang="en-US" b="0">
              <a:latin typeface="+mn-lt"/>
            </a:rPr>
            <a:t> </a:t>
          </a:r>
          <a:endParaRPr lang="en-US">
            <a:latin typeface="+mn-lt"/>
          </a:endParaRPr>
        </a:p>
      </dgm:t>
    </dgm:pt>
    <dgm:pt modelId="{27725B9D-1B93-C941-9C03-17D8A1C4F1A2}" type="parTrans" cxnId="{CD335B23-CA92-3948-BE47-756B89616781}">
      <dgm:prSet/>
      <dgm:spPr/>
    </dgm:pt>
    <dgm:pt modelId="{F96A8518-5480-F947-A6A5-8FD1A03B2F30}" type="sibTrans" cxnId="{CD335B23-CA92-3948-BE47-756B89616781}">
      <dgm:prSet/>
      <dgm:spPr/>
    </dgm:pt>
    <dgm:pt modelId="{8A629D5D-C5DB-A145-B510-710CA31DFED8}">
      <dgm:prSet/>
      <dgm:spPr/>
      <dgm:t>
        <a:bodyPr/>
        <a:lstStyle/>
        <a:p>
          <a:r>
            <a:rPr lang="en-US"/>
            <a:t>Perfectly spherical</a:t>
          </a:r>
        </a:p>
      </dgm:t>
    </dgm:pt>
    <dgm:pt modelId="{B8C81C15-98E2-FF45-BDDA-EEBCE7A2B73A}" type="parTrans" cxnId="{1B2746E9-0591-AD4A-96F9-0DD56C22A421}">
      <dgm:prSet/>
      <dgm:spPr/>
    </dgm:pt>
    <dgm:pt modelId="{3714C17B-D342-F44C-A3A4-C873AD7A91F0}" type="sibTrans" cxnId="{1B2746E9-0591-AD4A-96F9-0DD56C22A421}">
      <dgm:prSet/>
      <dgm:spPr/>
    </dgm:pt>
    <dgm:pt modelId="{A8DB9AF9-41FB-9A4B-8EDE-8A0907FE8FB0}" type="pres">
      <dgm:prSet presAssocID="{60CCD78D-EEB6-F047-9E75-B21CC2D6842B}" presName="Name0" presStyleCnt="0">
        <dgm:presLayoutVars>
          <dgm:dir/>
          <dgm:animLvl val="lvl"/>
          <dgm:resizeHandles val="exact"/>
        </dgm:presLayoutVars>
      </dgm:prSet>
      <dgm:spPr/>
    </dgm:pt>
    <dgm:pt modelId="{2F830BC1-3BE3-C445-B36C-13AA1306FBCD}" type="pres">
      <dgm:prSet presAssocID="{3A5ED115-C471-9148-BA05-95FFC5B83965}" presName="composite" presStyleCnt="0"/>
      <dgm:spPr/>
    </dgm:pt>
    <dgm:pt modelId="{93A1C9B4-8E14-064D-9DBD-DA0CFF4E6A4D}" type="pres">
      <dgm:prSet presAssocID="{3A5ED115-C471-9148-BA05-95FFC5B83965}" presName="parTx" presStyleLbl="alignNode1" presStyleIdx="0" presStyleCnt="3">
        <dgm:presLayoutVars>
          <dgm:chMax val="0"/>
          <dgm:chPref val="0"/>
          <dgm:bulletEnabled val="1"/>
        </dgm:presLayoutVars>
      </dgm:prSet>
      <dgm:spPr/>
    </dgm:pt>
    <dgm:pt modelId="{EA1AB314-26AC-E943-B2BA-75F65506A12A}" type="pres">
      <dgm:prSet presAssocID="{3A5ED115-C471-9148-BA05-95FFC5B83965}" presName="desTx" presStyleLbl="alignAccFollowNode1" presStyleIdx="0" presStyleCnt="3">
        <dgm:presLayoutVars>
          <dgm:bulletEnabled val="1"/>
        </dgm:presLayoutVars>
      </dgm:prSet>
      <dgm:spPr/>
    </dgm:pt>
    <dgm:pt modelId="{D004AD45-7046-1A46-9FDB-8370745E3A87}" type="pres">
      <dgm:prSet presAssocID="{78687FEC-5F11-6A4A-B842-9EF28729A712}" presName="space" presStyleCnt="0"/>
      <dgm:spPr/>
    </dgm:pt>
    <dgm:pt modelId="{24CA0C21-ACD2-D64E-A642-9FC6EB1D8132}" type="pres">
      <dgm:prSet presAssocID="{8433E04A-8A88-9D43-B6E3-646496A115EA}" presName="composite" presStyleCnt="0"/>
      <dgm:spPr/>
    </dgm:pt>
    <dgm:pt modelId="{27D7113B-5BD6-7442-8B95-E34CAFD52079}" type="pres">
      <dgm:prSet presAssocID="{8433E04A-8A88-9D43-B6E3-646496A115EA}" presName="parTx" presStyleLbl="alignNode1" presStyleIdx="1" presStyleCnt="3">
        <dgm:presLayoutVars>
          <dgm:chMax val="0"/>
          <dgm:chPref val="0"/>
          <dgm:bulletEnabled val="1"/>
        </dgm:presLayoutVars>
      </dgm:prSet>
      <dgm:spPr/>
    </dgm:pt>
    <dgm:pt modelId="{E1637535-45E9-D446-8B7F-30E2A5CF65E4}" type="pres">
      <dgm:prSet presAssocID="{8433E04A-8A88-9D43-B6E3-646496A115EA}" presName="desTx" presStyleLbl="alignAccFollowNode1" presStyleIdx="1" presStyleCnt="3">
        <dgm:presLayoutVars>
          <dgm:bulletEnabled val="1"/>
        </dgm:presLayoutVars>
      </dgm:prSet>
      <dgm:spPr/>
    </dgm:pt>
    <dgm:pt modelId="{644FB7AB-5A8B-D945-9CB1-7910E2BB055E}" type="pres">
      <dgm:prSet presAssocID="{2F188292-AAD5-CE41-BCA6-6159D9575712}" presName="space" presStyleCnt="0"/>
      <dgm:spPr/>
    </dgm:pt>
    <dgm:pt modelId="{3771490F-7939-6442-90F7-2280832F1B3D}" type="pres">
      <dgm:prSet presAssocID="{DB67E02E-DB15-2845-A502-CEF2A4EDD9D0}" presName="composite" presStyleCnt="0"/>
      <dgm:spPr/>
    </dgm:pt>
    <dgm:pt modelId="{1BB543AB-52EA-2949-A3AD-FB413404FFAC}" type="pres">
      <dgm:prSet presAssocID="{DB67E02E-DB15-2845-A502-CEF2A4EDD9D0}" presName="parTx" presStyleLbl="alignNode1" presStyleIdx="2" presStyleCnt="3">
        <dgm:presLayoutVars>
          <dgm:chMax val="0"/>
          <dgm:chPref val="0"/>
          <dgm:bulletEnabled val="1"/>
        </dgm:presLayoutVars>
      </dgm:prSet>
      <dgm:spPr/>
    </dgm:pt>
    <dgm:pt modelId="{940619D8-C87B-604E-8B31-7D95FA5A1FD7}" type="pres">
      <dgm:prSet presAssocID="{DB67E02E-DB15-2845-A502-CEF2A4EDD9D0}" presName="desTx" presStyleLbl="alignAccFollowNode1" presStyleIdx="2" presStyleCnt="3">
        <dgm:presLayoutVars>
          <dgm:bulletEnabled val="1"/>
        </dgm:presLayoutVars>
      </dgm:prSet>
      <dgm:spPr/>
    </dgm:pt>
  </dgm:ptLst>
  <dgm:cxnLst>
    <dgm:cxn modelId="{4F75B00B-2046-C743-88A3-5A2451DC6424}" srcId="{DB67E02E-DB15-2845-A502-CEF2A4EDD9D0}" destId="{6FAA436E-FA7B-494E-8C59-4DF81E16218E}" srcOrd="2" destOrd="0" parTransId="{6D4B9AC8-EAAD-1244-8A66-526FD9718386}" sibTransId="{0EC59ACE-79CE-1440-8185-228DA11DD32C}"/>
    <dgm:cxn modelId="{089C9515-77EA-40E7-AC65-2BFC764B9A60}" type="presOf" srcId="{3A5ED115-C471-9148-BA05-95FFC5B83965}" destId="{93A1C9B4-8E14-064D-9DBD-DA0CFF4E6A4D}" srcOrd="0" destOrd="0" presId="urn:microsoft.com/office/officeart/2005/8/layout/hList1"/>
    <dgm:cxn modelId="{6CBC7616-B8B9-824C-8AF9-7B479EBB1F38}" type="presOf" srcId="{C330C8FA-5944-47C0-BE4C-3686753C363F}" destId="{E1637535-45E9-D446-8B7F-30E2A5CF65E4}" srcOrd="0" destOrd="1" presId="urn:microsoft.com/office/officeart/2005/8/layout/hList1"/>
    <dgm:cxn modelId="{BADFF818-1306-4CC5-86C0-65C76D896BE0}" type="presOf" srcId="{56038747-CA6A-824D-8022-D321D8D90EBF}" destId="{EA1AB314-26AC-E943-B2BA-75F65506A12A}" srcOrd="0" destOrd="1" presId="urn:microsoft.com/office/officeart/2005/8/layout/hList1"/>
    <dgm:cxn modelId="{CD335B23-CA92-3948-BE47-756B89616781}" srcId="{8433E04A-8A88-9D43-B6E3-646496A115EA}" destId="{4E50244D-7D12-1546-80C1-076B0AA326CF}" srcOrd="0" destOrd="0" parTransId="{27725B9D-1B93-C941-9C03-17D8A1C4F1A2}" sibTransId="{F96A8518-5480-F947-A6A5-8FD1A03B2F30}"/>
    <dgm:cxn modelId="{C175BF71-D642-4CCC-B2BC-3C41C89AA794}" srcId="{8433E04A-8A88-9D43-B6E3-646496A115EA}" destId="{9AA9719E-1147-4E4A-9F2E-394312EDAABB}" srcOrd="2" destOrd="0" parTransId="{DFC8D224-5BAE-4148-9E8D-5D9B74E5C58F}" sibTransId="{DD15D28D-F27B-459E-A6D0-2C711E788F8C}"/>
    <dgm:cxn modelId="{88690980-C818-ED4A-81A3-C2419E459C9C}" type="presOf" srcId="{9AA9719E-1147-4E4A-9F2E-394312EDAABB}" destId="{E1637535-45E9-D446-8B7F-30E2A5CF65E4}" srcOrd="0" destOrd="2" presId="urn:microsoft.com/office/officeart/2005/8/layout/hList1"/>
    <dgm:cxn modelId="{88CA3E8D-63F4-4C33-A28B-24DB6BE45B87}" type="presOf" srcId="{DB67E02E-DB15-2845-A502-CEF2A4EDD9D0}" destId="{1BB543AB-52EA-2949-A3AD-FB413404FFAC}" srcOrd="0" destOrd="0" presId="urn:microsoft.com/office/officeart/2005/8/layout/hList1"/>
    <dgm:cxn modelId="{2746218E-F155-D744-9903-C56B7A1CF6D9}" srcId="{3A5ED115-C471-9148-BA05-95FFC5B83965}" destId="{C35C1D98-99D2-2B41-8BE5-D80C638CCA34}" srcOrd="3" destOrd="0" parTransId="{B36F0F00-195B-3342-9E86-615A4D9DDCA9}" sibTransId="{D93EE602-B187-E844-B02E-B5ECECC8EFFA}"/>
    <dgm:cxn modelId="{D3954A91-408A-9D42-A70D-6BE46F404A8A}" type="presOf" srcId="{1374F19F-239C-C440-BEDA-7BCAE114FE3D}" destId="{EA1AB314-26AC-E943-B2BA-75F65506A12A}" srcOrd="0" destOrd="2" presId="urn:microsoft.com/office/officeart/2005/8/layout/hList1"/>
    <dgm:cxn modelId="{C8975A91-F45B-B547-9C23-9A4776E80532}" srcId="{60CCD78D-EEB6-F047-9E75-B21CC2D6842B}" destId="{8433E04A-8A88-9D43-B6E3-646496A115EA}" srcOrd="1" destOrd="0" parTransId="{003468B0-0DC2-EC4F-9B7C-ADA44E1ABA2F}" sibTransId="{2F188292-AAD5-CE41-BCA6-6159D9575712}"/>
    <dgm:cxn modelId="{601E5192-9244-9647-A7AC-8CD66BEB0156}" srcId="{60CCD78D-EEB6-F047-9E75-B21CC2D6842B}" destId="{DB67E02E-DB15-2845-A502-CEF2A4EDD9D0}" srcOrd="2" destOrd="0" parTransId="{A92EEC8F-CDF0-9E42-AC5C-24F30B764B58}" sibTransId="{5D16017B-ABBE-874C-84B2-BBBEB95EC45A}"/>
    <dgm:cxn modelId="{BFD95A94-D0E5-7D4D-AFBB-A92279D66408}" srcId="{60CCD78D-EEB6-F047-9E75-B21CC2D6842B}" destId="{3A5ED115-C471-9148-BA05-95FFC5B83965}" srcOrd="0" destOrd="0" parTransId="{B8676610-5F27-5D4C-957E-7D7E184E4D3E}" sibTransId="{78687FEC-5F11-6A4A-B842-9EF28729A712}"/>
    <dgm:cxn modelId="{A9E02096-E011-5444-9C67-EB26DEFD0344}" type="presOf" srcId="{6FAA436E-FA7B-494E-8C59-4DF81E16218E}" destId="{940619D8-C87B-604E-8B31-7D95FA5A1FD7}" srcOrd="0" destOrd="2" presId="urn:microsoft.com/office/officeart/2005/8/layout/hList1"/>
    <dgm:cxn modelId="{71275C96-A4B1-48C6-A09C-A1BD38E48CDD}" srcId="{3A5ED115-C471-9148-BA05-95FFC5B83965}" destId="{B2344AD9-52B5-AE4E-8D80-1B1A7B564A7E}" srcOrd="0" destOrd="0" parTransId="{1A2484B2-DE0A-B044-9551-BF835CD506C5}" sibTransId="{B2A05BE6-D06F-5A41-B0CC-78A020C01DF5}"/>
    <dgm:cxn modelId="{444A6F9B-8AD7-6346-B11F-03F1719B4E0B}" type="presOf" srcId="{60CCD78D-EEB6-F047-9E75-B21CC2D6842B}" destId="{A8DB9AF9-41FB-9A4B-8EDE-8A0907FE8FB0}" srcOrd="0" destOrd="0" presId="urn:microsoft.com/office/officeart/2005/8/layout/hList1"/>
    <dgm:cxn modelId="{8915C6A1-F2C1-884D-8CF9-CD96C5A56500}" type="presOf" srcId="{C35C1D98-99D2-2B41-8BE5-D80C638CCA34}" destId="{EA1AB314-26AC-E943-B2BA-75F65506A12A}" srcOrd="0" destOrd="3" presId="urn:microsoft.com/office/officeart/2005/8/layout/hList1"/>
    <dgm:cxn modelId="{1E9F3BAC-D523-4517-860A-5CD0D6D754C1}" type="presOf" srcId="{B2344AD9-52B5-AE4E-8D80-1B1A7B564A7E}" destId="{EA1AB314-26AC-E943-B2BA-75F65506A12A}" srcOrd="0" destOrd="0" presId="urn:microsoft.com/office/officeart/2005/8/layout/hList1"/>
    <dgm:cxn modelId="{E81D33B4-B701-4C50-9C1A-731D913CB1ED}" type="presOf" srcId="{8433E04A-8A88-9D43-B6E3-646496A115EA}" destId="{27D7113B-5BD6-7442-8B95-E34CAFD52079}" srcOrd="0" destOrd="0" presId="urn:microsoft.com/office/officeart/2005/8/layout/hList1"/>
    <dgm:cxn modelId="{1F9EC9BB-79D9-8641-8455-94258CF41A8A}" type="presOf" srcId="{4E50244D-7D12-1546-80C1-076B0AA326CF}" destId="{E1637535-45E9-D446-8B7F-30E2A5CF65E4}" srcOrd="0" destOrd="0" presId="urn:microsoft.com/office/officeart/2005/8/layout/hList1"/>
    <dgm:cxn modelId="{F1C4B8CA-FDC5-E542-AD6A-863874240DA9}" srcId="{DB67E02E-DB15-2845-A502-CEF2A4EDD9D0}" destId="{0AF94AD7-41C1-3C4C-B930-8A3D66428024}" srcOrd="1" destOrd="0" parTransId="{84BE593D-285F-204E-BC02-814A0497405A}" sibTransId="{506782B6-6C42-9E46-AC94-54D790921906}"/>
    <dgm:cxn modelId="{7AB267CB-9477-024D-AC5D-0A9E2CD821A3}" srcId="{3A5ED115-C471-9148-BA05-95FFC5B83965}" destId="{1374F19F-239C-C440-BEDA-7BCAE114FE3D}" srcOrd="2" destOrd="0" parTransId="{49E59622-5076-E248-A82C-A0D5E2945B75}" sibTransId="{56FDE71C-863C-6E44-B934-51D88C13018F}"/>
    <dgm:cxn modelId="{9D8518D4-A544-47B0-8851-B341EF49F80A}" srcId="{8433E04A-8A88-9D43-B6E3-646496A115EA}" destId="{C330C8FA-5944-47C0-BE4C-3686753C363F}" srcOrd="1" destOrd="0" parTransId="{5A40AD43-15E5-4E61-8242-855AFA8F6D36}" sibTransId="{3640E4EC-5598-4F01-9FB8-F202E793F3F8}"/>
    <dgm:cxn modelId="{3FC3C5D4-6A94-2C4F-BC3D-5E298EA58D10}" type="presOf" srcId="{0AF94AD7-41C1-3C4C-B930-8A3D66428024}" destId="{940619D8-C87B-604E-8B31-7D95FA5A1FD7}" srcOrd="0" destOrd="1" presId="urn:microsoft.com/office/officeart/2005/8/layout/hList1"/>
    <dgm:cxn modelId="{1B2746E9-0591-AD4A-96F9-0DD56C22A421}" srcId="{DB67E02E-DB15-2845-A502-CEF2A4EDD9D0}" destId="{8A629D5D-C5DB-A145-B510-710CA31DFED8}" srcOrd="0" destOrd="0" parTransId="{B8C81C15-98E2-FF45-BDDA-EEBCE7A2B73A}" sibTransId="{3714C17B-D342-F44C-A3A4-C873AD7A91F0}"/>
    <dgm:cxn modelId="{F1FE84EE-221F-7941-A046-7DC405CD0848}" type="presOf" srcId="{8A629D5D-C5DB-A145-B510-710CA31DFED8}" destId="{940619D8-C87B-604E-8B31-7D95FA5A1FD7}" srcOrd="0" destOrd="0" presId="urn:microsoft.com/office/officeart/2005/8/layout/hList1"/>
    <dgm:cxn modelId="{54C0E4F8-51FC-46BE-9B81-3EFE3736C7AB}" srcId="{3A5ED115-C471-9148-BA05-95FFC5B83965}" destId="{56038747-CA6A-824D-8022-D321D8D90EBF}" srcOrd="1" destOrd="0" parTransId="{CEC3EE52-5408-5C4A-A60C-8B259DCD741A}" sibTransId="{753B3F5F-C052-264D-B625-FEA6266AC1C3}"/>
    <dgm:cxn modelId="{C668BE62-13D0-47A6-A114-D831DED9A012}" type="presParOf" srcId="{A8DB9AF9-41FB-9A4B-8EDE-8A0907FE8FB0}" destId="{2F830BC1-3BE3-C445-B36C-13AA1306FBCD}" srcOrd="0" destOrd="0" presId="urn:microsoft.com/office/officeart/2005/8/layout/hList1"/>
    <dgm:cxn modelId="{1EF52601-1EA8-4BFE-8EB6-1969A183E890}" type="presParOf" srcId="{2F830BC1-3BE3-C445-B36C-13AA1306FBCD}" destId="{93A1C9B4-8E14-064D-9DBD-DA0CFF4E6A4D}" srcOrd="0" destOrd="0" presId="urn:microsoft.com/office/officeart/2005/8/layout/hList1"/>
    <dgm:cxn modelId="{D2E13E89-3F29-4D9D-8C0E-73F392E77598}" type="presParOf" srcId="{2F830BC1-3BE3-C445-B36C-13AA1306FBCD}" destId="{EA1AB314-26AC-E943-B2BA-75F65506A12A}" srcOrd="1" destOrd="0" presId="urn:microsoft.com/office/officeart/2005/8/layout/hList1"/>
    <dgm:cxn modelId="{B21FB9B4-7EF0-40D7-B3E7-D77AFBCD07C1}" type="presParOf" srcId="{A8DB9AF9-41FB-9A4B-8EDE-8A0907FE8FB0}" destId="{D004AD45-7046-1A46-9FDB-8370745E3A87}" srcOrd="1" destOrd="0" presId="urn:microsoft.com/office/officeart/2005/8/layout/hList1"/>
    <dgm:cxn modelId="{796AC4BF-64DA-45DD-9A7A-1ACAF80DE325}" type="presParOf" srcId="{A8DB9AF9-41FB-9A4B-8EDE-8A0907FE8FB0}" destId="{24CA0C21-ACD2-D64E-A642-9FC6EB1D8132}" srcOrd="2" destOrd="0" presId="urn:microsoft.com/office/officeart/2005/8/layout/hList1"/>
    <dgm:cxn modelId="{69FAA373-7165-4B85-8CCC-0E681B78EEBC}" type="presParOf" srcId="{24CA0C21-ACD2-D64E-A642-9FC6EB1D8132}" destId="{27D7113B-5BD6-7442-8B95-E34CAFD52079}" srcOrd="0" destOrd="0" presId="urn:microsoft.com/office/officeart/2005/8/layout/hList1"/>
    <dgm:cxn modelId="{BD7A7B93-658B-4D89-8EDB-CD5AA830FD30}" type="presParOf" srcId="{24CA0C21-ACD2-D64E-A642-9FC6EB1D8132}" destId="{E1637535-45E9-D446-8B7F-30E2A5CF65E4}" srcOrd="1" destOrd="0" presId="urn:microsoft.com/office/officeart/2005/8/layout/hList1"/>
    <dgm:cxn modelId="{1B22B714-CA60-4D8A-A865-D9A508923D52}" type="presParOf" srcId="{A8DB9AF9-41FB-9A4B-8EDE-8A0907FE8FB0}" destId="{644FB7AB-5A8B-D945-9CB1-7910E2BB055E}" srcOrd="3" destOrd="0" presId="urn:microsoft.com/office/officeart/2005/8/layout/hList1"/>
    <dgm:cxn modelId="{D9121875-AF00-4A76-9CFD-00DCEDA9C691}" type="presParOf" srcId="{A8DB9AF9-41FB-9A4B-8EDE-8A0907FE8FB0}" destId="{3771490F-7939-6442-90F7-2280832F1B3D}" srcOrd="4" destOrd="0" presId="urn:microsoft.com/office/officeart/2005/8/layout/hList1"/>
    <dgm:cxn modelId="{88920FA7-EFEB-47DE-8489-676C5780A792}" type="presParOf" srcId="{3771490F-7939-6442-90F7-2280832F1B3D}" destId="{1BB543AB-52EA-2949-A3AD-FB413404FFAC}" srcOrd="0" destOrd="0" presId="urn:microsoft.com/office/officeart/2005/8/layout/hList1"/>
    <dgm:cxn modelId="{27BBBA68-0D70-44AC-A764-2C829E34D48A}" type="presParOf" srcId="{3771490F-7939-6442-90F7-2280832F1B3D}" destId="{940619D8-C87B-604E-8B31-7D95FA5A1FD7}" srcOrd="1" destOrd="0" presId="urn:microsoft.com/office/officeart/2005/8/layout/h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CD9A7-E1AE-CE4B-BADE-86E14564B5A6}">
      <dsp:nvSpPr>
        <dsp:cNvPr id="0" name=""/>
        <dsp:cNvSpPr/>
      </dsp:nvSpPr>
      <dsp:spPr>
        <a:xfrm rot="5400000">
          <a:off x="2344674" y="-671716"/>
          <a:ext cx="1107566" cy="2727960"/>
        </a:xfrm>
        <a:prstGeom prst="round2SameRect">
          <a:avLst/>
        </a:prstGeom>
        <a:solidFill>
          <a:schemeClr val="bg2">
            <a:lumMod val="60000"/>
            <a:lumOff val="4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a:t>200 g</a:t>
          </a:r>
        </a:p>
      </dsp:txBody>
      <dsp:txXfrm rot="-5400000">
        <a:off x="1534478" y="192547"/>
        <a:ext cx="2673893" cy="999432"/>
      </dsp:txXfrm>
    </dsp:sp>
    <dsp:sp modelId="{B5547EB7-7B39-3B42-89A0-9D83E7584F5F}">
      <dsp:nvSpPr>
        <dsp:cNvPr id="0" name=""/>
        <dsp:cNvSpPr/>
      </dsp:nvSpPr>
      <dsp:spPr>
        <a:xfrm>
          <a:off x="0" y="34"/>
          <a:ext cx="1534477" cy="138445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Run #1</a:t>
          </a:r>
        </a:p>
      </dsp:txBody>
      <dsp:txXfrm>
        <a:off x="67584" y="67618"/>
        <a:ext cx="1399309" cy="1249290"/>
      </dsp:txXfrm>
    </dsp:sp>
    <dsp:sp modelId="{E7D602AD-A350-B142-B213-DE0F51DC3578}">
      <dsp:nvSpPr>
        <dsp:cNvPr id="0" name=""/>
        <dsp:cNvSpPr/>
      </dsp:nvSpPr>
      <dsp:spPr>
        <a:xfrm rot="5400000">
          <a:off x="2344674" y="781964"/>
          <a:ext cx="1107566" cy="2727960"/>
        </a:xfrm>
        <a:prstGeom prst="round2SameRect">
          <a:avLst/>
        </a:prstGeom>
        <a:solidFill>
          <a:schemeClr val="bg2">
            <a:lumMod val="60000"/>
            <a:lumOff val="40000"/>
            <a:alpha val="9000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285750" lvl="1" indent="-285750" algn="l" defTabSz="1244600">
            <a:lnSpc>
              <a:spcPct val="90000"/>
            </a:lnSpc>
            <a:spcBef>
              <a:spcPct val="0"/>
            </a:spcBef>
            <a:spcAft>
              <a:spcPct val="15000"/>
            </a:spcAft>
            <a:buNone/>
          </a:pPr>
          <a:r>
            <a:rPr lang="en-US" sz="2800" kern="1200"/>
            <a:t>400 g</a:t>
          </a:r>
        </a:p>
      </dsp:txBody>
      <dsp:txXfrm rot="-5400000">
        <a:off x="1534478" y="1646228"/>
        <a:ext cx="2673893" cy="999432"/>
      </dsp:txXfrm>
    </dsp:sp>
    <dsp:sp modelId="{CF698F3A-C802-D542-B8AF-824F46855280}">
      <dsp:nvSpPr>
        <dsp:cNvPr id="0" name=""/>
        <dsp:cNvSpPr/>
      </dsp:nvSpPr>
      <dsp:spPr>
        <a:xfrm>
          <a:off x="0" y="1453715"/>
          <a:ext cx="1534477" cy="1384458"/>
        </a:xfrm>
        <a:prstGeom prst="roundRect">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48590" tIns="74295" rIns="148590" bIns="74295" numCol="1" spcCol="1270" anchor="ctr" anchorCtr="0">
          <a:noAutofit/>
        </a:bodyPr>
        <a:lstStyle/>
        <a:p>
          <a:pPr marL="0" lvl="0" indent="0" algn="ctr" defTabSz="1733550">
            <a:lnSpc>
              <a:spcPct val="90000"/>
            </a:lnSpc>
            <a:spcBef>
              <a:spcPct val="0"/>
            </a:spcBef>
            <a:spcAft>
              <a:spcPct val="35000"/>
            </a:spcAft>
            <a:buNone/>
          </a:pPr>
          <a:r>
            <a:rPr lang="en-US" sz="3900" kern="1200"/>
            <a:t>Run #2</a:t>
          </a:r>
        </a:p>
      </dsp:txBody>
      <dsp:txXfrm>
        <a:off x="67584" y="1521299"/>
        <a:ext cx="1399309" cy="124929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6EB211-7594-0847-AEC0-40B4A880E62F}">
      <dsp:nvSpPr>
        <dsp:cNvPr id="0" name=""/>
        <dsp:cNvSpPr/>
      </dsp:nvSpPr>
      <dsp:spPr>
        <a:xfrm>
          <a:off x="38" y="810270"/>
          <a:ext cx="2865483" cy="71637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Model air flow using CFD</a:t>
          </a:r>
        </a:p>
      </dsp:txBody>
      <dsp:txXfrm>
        <a:off x="21020" y="831252"/>
        <a:ext cx="2823519" cy="674406"/>
      </dsp:txXfrm>
    </dsp:sp>
    <dsp:sp modelId="{BA662F4D-608E-DA4D-8181-8C9D47389B6D}">
      <dsp:nvSpPr>
        <dsp:cNvPr id="0" name=""/>
        <dsp:cNvSpPr/>
      </dsp:nvSpPr>
      <dsp:spPr>
        <a:xfrm rot="5400000">
          <a:off x="1370097" y="1589323"/>
          <a:ext cx="125364" cy="12536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9783626-E66D-CC4F-8EA6-C4A6586367B2}">
      <dsp:nvSpPr>
        <dsp:cNvPr id="0" name=""/>
        <dsp:cNvSpPr/>
      </dsp:nvSpPr>
      <dsp:spPr>
        <a:xfrm>
          <a:off x="38" y="1777371"/>
          <a:ext cx="2865483" cy="71637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Shorter processing time</a:t>
          </a:r>
        </a:p>
      </dsp:txBody>
      <dsp:txXfrm>
        <a:off x="21020" y="1798353"/>
        <a:ext cx="2823519" cy="674406"/>
      </dsp:txXfrm>
    </dsp:sp>
    <dsp:sp modelId="{0209824C-6923-CF4D-B47D-3FFD93CB77E3}">
      <dsp:nvSpPr>
        <dsp:cNvPr id="0" name=""/>
        <dsp:cNvSpPr/>
      </dsp:nvSpPr>
      <dsp:spPr>
        <a:xfrm rot="5400000">
          <a:off x="1370097" y="2556424"/>
          <a:ext cx="125364" cy="12536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C2D1DE64-8D13-9640-8B13-7B76E12167C4}">
      <dsp:nvSpPr>
        <dsp:cNvPr id="0" name=""/>
        <dsp:cNvSpPr/>
      </dsp:nvSpPr>
      <dsp:spPr>
        <a:xfrm>
          <a:off x="38" y="2744471"/>
          <a:ext cx="2865483" cy="71637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More accurate results</a:t>
          </a:r>
        </a:p>
      </dsp:txBody>
      <dsp:txXfrm>
        <a:off x="21020" y="2765453"/>
        <a:ext cx="2823519" cy="674406"/>
      </dsp:txXfrm>
    </dsp:sp>
    <dsp:sp modelId="{08A5AA75-8388-A145-B290-771466E0EB83}">
      <dsp:nvSpPr>
        <dsp:cNvPr id="0" name=""/>
        <dsp:cNvSpPr/>
      </dsp:nvSpPr>
      <dsp:spPr>
        <a:xfrm>
          <a:off x="3266688" y="810270"/>
          <a:ext cx="2865483" cy="71637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Design and test glovebox design</a:t>
          </a:r>
        </a:p>
      </dsp:txBody>
      <dsp:txXfrm>
        <a:off x="3287670" y="831252"/>
        <a:ext cx="2823519" cy="674406"/>
      </dsp:txXfrm>
    </dsp:sp>
    <dsp:sp modelId="{02A9A588-5304-2647-9E3E-807905516740}">
      <dsp:nvSpPr>
        <dsp:cNvPr id="0" name=""/>
        <dsp:cNvSpPr/>
      </dsp:nvSpPr>
      <dsp:spPr>
        <a:xfrm rot="5400000">
          <a:off x="4636748" y="1589323"/>
          <a:ext cx="125364" cy="12536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687A82D5-DE35-194A-A124-09C146E4059A}">
      <dsp:nvSpPr>
        <dsp:cNvPr id="0" name=""/>
        <dsp:cNvSpPr/>
      </dsp:nvSpPr>
      <dsp:spPr>
        <a:xfrm>
          <a:off x="3266688" y="1777371"/>
          <a:ext cx="2865483" cy="71637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Better quality control</a:t>
          </a:r>
        </a:p>
      </dsp:txBody>
      <dsp:txXfrm>
        <a:off x="3287670" y="1798353"/>
        <a:ext cx="2823519" cy="674406"/>
      </dsp:txXfrm>
    </dsp:sp>
    <dsp:sp modelId="{1F2F2F3F-32F9-FA41-A1BC-B0551675A6EA}">
      <dsp:nvSpPr>
        <dsp:cNvPr id="0" name=""/>
        <dsp:cNvSpPr/>
      </dsp:nvSpPr>
      <dsp:spPr>
        <a:xfrm rot="5400000">
          <a:off x="4636748" y="2556424"/>
          <a:ext cx="125364" cy="12536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35F4F8C-E780-6747-912D-3874D949F08C}">
      <dsp:nvSpPr>
        <dsp:cNvPr id="0" name=""/>
        <dsp:cNvSpPr/>
      </dsp:nvSpPr>
      <dsp:spPr>
        <a:xfrm>
          <a:off x="3266688" y="2744471"/>
          <a:ext cx="2865483" cy="71637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Reduce error</a:t>
          </a:r>
        </a:p>
      </dsp:txBody>
      <dsp:txXfrm>
        <a:off x="3287670" y="2765453"/>
        <a:ext cx="2823519" cy="674406"/>
      </dsp:txXfrm>
    </dsp:sp>
    <dsp:sp modelId="{AB678079-0834-A84C-9526-0C0A6C574DA9}">
      <dsp:nvSpPr>
        <dsp:cNvPr id="0" name=""/>
        <dsp:cNvSpPr/>
      </dsp:nvSpPr>
      <dsp:spPr>
        <a:xfrm>
          <a:off x="6533339" y="810270"/>
          <a:ext cx="2865483" cy="716370"/>
        </a:xfrm>
        <a:prstGeom prst="roundRect">
          <a:avLst>
            <a:gd name="adj" fmla="val 10000"/>
          </a:avLst>
        </a:prstGeom>
        <a:solidFill>
          <a:schemeClr val="dk2">
            <a:hueOff val="0"/>
            <a:satOff val="0"/>
            <a:lumOff val="0"/>
            <a:alphaOff val="0"/>
          </a:schemeClr>
        </a:solidFill>
        <a:ln w="19050" cap="flat" cmpd="sng" algn="ctr">
          <a:solidFill>
            <a:schemeClr val="lt2">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Compare result with CFD</a:t>
          </a:r>
        </a:p>
      </dsp:txBody>
      <dsp:txXfrm>
        <a:off x="6554321" y="831252"/>
        <a:ext cx="2823519" cy="674406"/>
      </dsp:txXfrm>
    </dsp:sp>
    <dsp:sp modelId="{00DCE8D0-C63C-AC41-B6C9-61137340ACB1}">
      <dsp:nvSpPr>
        <dsp:cNvPr id="0" name=""/>
        <dsp:cNvSpPr/>
      </dsp:nvSpPr>
      <dsp:spPr>
        <a:xfrm rot="5400000">
          <a:off x="7903398" y="1589323"/>
          <a:ext cx="125364" cy="12536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D9A8982B-D363-4343-B9CB-7772E365EC4A}">
      <dsp:nvSpPr>
        <dsp:cNvPr id="0" name=""/>
        <dsp:cNvSpPr/>
      </dsp:nvSpPr>
      <dsp:spPr>
        <a:xfrm>
          <a:off x="6533339" y="1777371"/>
          <a:ext cx="2865483" cy="71637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Corroborate CFD</a:t>
          </a:r>
        </a:p>
      </dsp:txBody>
      <dsp:txXfrm>
        <a:off x="6554321" y="1798353"/>
        <a:ext cx="2823519" cy="674406"/>
      </dsp:txXfrm>
    </dsp:sp>
    <dsp:sp modelId="{48136AA5-467E-B142-B4B8-13844297B47E}">
      <dsp:nvSpPr>
        <dsp:cNvPr id="0" name=""/>
        <dsp:cNvSpPr/>
      </dsp:nvSpPr>
      <dsp:spPr>
        <a:xfrm rot="5400000">
          <a:off x="7903398" y="2556424"/>
          <a:ext cx="125364" cy="125364"/>
        </a:xfrm>
        <a:prstGeom prst="rightArrow">
          <a:avLst>
            <a:gd name="adj1" fmla="val 66700"/>
            <a:gd name="adj2" fmla="val 50000"/>
          </a:avLst>
        </a:prstGeom>
        <a:solidFill>
          <a:schemeClr val="dk2">
            <a:tint val="60000"/>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97C7A3CD-F226-3E46-AEC6-43ED89C12FEA}">
      <dsp:nvSpPr>
        <dsp:cNvPr id="0" name=""/>
        <dsp:cNvSpPr/>
      </dsp:nvSpPr>
      <dsp:spPr>
        <a:xfrm>
          <a:off x="6533339" y="2744471"/>
          <a:ext cx="2865483" cy="716370"/>
        </a:xfrm>
        <a:prstGeom prst="roundRect">
          <a:avLst>
            <a:gd name="adj" fmla="val 10000"/>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r>
            <a:rPr lang="en-US" sz="2200" kern="1200"/>
            <a:t>Alter CFD results</a:t>
          </a:r>
        </a:p>
      </dsp:txBody>
      <dsp:txXfrm>
        <a:off x="6554321" y="2765453"/>
        <a:ext cx="2823519" cy="6744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4F80E7-C453-8B4A-A2D9-E2F45CB87A72}">
      <dsp:nvSpPr>
        <dsp:cNvPr id="0" name=""/>
        <dsp:cNvSpPr/>
      </dsp:nvSpPr>
      <dsp:spPr>
        <a:xfrm rot="5400000">
          <a:off x="2892922" y="-971859"/>
          <a:ext cx="992891" cy="3189993"/>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Reduce inhalation risks</a:t>
          </a:r>
        </a:p>
        <a:p>
          <a:pPr marL="171450" lvl="1" indent="-171450" algn="l" defTabSz="711200">
            <a:lnSpc>
              <a:spcPct val="90000"/>
            </a:lnSpc>
            <a:spcBef>
              <a:spcPct val="0"/>
            </a:spcBef>
            <a:spcAft>
              <a:spcPct val="15000"/>
            </a:spcAft>
            <a:buChar char="•"/>
          </a:pPr>
          <a:r>
            <a:rPr lang="en-US" sz="1600" kern="1200"/>
            <a:t>Remove any aerosolized particles</a:t>
          </a:r>
        </a:p>
      </dsp:txBody>
      <dsp:txXfrm rot="-5400000">
        <a:off x="1794372" y="175160"/>
        <a:ext cx="3141524" cy="895953"/>
      </dsp:txXfrm>
    </dsp:sp>
    <dsp:sp modelId="{E2588344-6FFF-BB43-9A47-F8FDC03DB03D}">
      <dsp:nvSpPr>
        <dsp:cNvPr id="0" name=""/>
        <dsp:cNvSpPr/>
      </dsp:nvSpPr>
      <dsp:spPr>
        <a:xfrm>
          <a:off x="0" y="2580"/>
          <a:ext cx="1794371" cy="124111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Fumehood use</a:t>
          </a:r>
        </a:p>
      </dsp:txBody>
      <dsp:txXfrm>
        <a:off x="60586" y="63166"/>
        <a:ext cx="1673199" cy="1119942"/>
      </dsp:txXfrm>
    </dsp:sp>
    <dsp:sp modelId="{EA2CF1A5-4AAB-8943-B012-E644E0095957}">
      <dsp:nvSpPr>
        <dsp:cNvPr id="0" name=""/>
        <dsp:cNvSpPr/>
      </dsp:nvSpPr>
      <dsp:spPr>
        <a:xfrm rot="5400000">
          <a:off x="2892922" y="331310"/>
          <a:ext cx="992891" cy="3189993"/>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Captures entire box</a:t>
          </a:r>
        </a:p>
        <a:p>
          <a:pPr marL="171450" lvl="1" indent="-171450" algn="l" defTabSz="711200">
            <a:lnSpc>
              <a:spcPct val="90000"/>
            </a:lnSpc>
            <a:spcBef>
              <a:spcPct val="0"/>
            </a:spcBef>
            <a:spcAft>
              <a:spcPct val="15000"/>
            </a:spcAft>
            <a:buChar char="•"/>
          </a:pPr>
          <a:r>
            <a:rPr lang="en-US" sz="1600" kern="1200"/>
            <a:t>1.37 m from box</a:t>
          </a:r>
        </a:p>
        <a:p>
          <a:pPr marL="171450" lvl="1" indent="-171450" algn="l" defTabSz="711200">
            <a:lnSpc>
              <a:spcPct val="90000"/>
            </a:lnSpc>
            <a:spcBef>
              <a:spcPct val="0"/>
            </a:spcBef>
            <a:spcAft>
              <a:spcPct val="15000"/>
            </a:spcAft>
            <a:buChar char="•"/>
          </a:pPr>
          <a:r>
            <a:rPr lang="en-US" sz="1600" kern="1200"/>
            <a:t>iPhone raised 23 cm from ground</a:t>
          </a:r>
        </a:p>
      </dsp:txBody>
      <dsp:txXfrm rot="-5400000">
        <a:off x="1794372" y="1478330"/>
        <a:ext cx="3141524" cy="895953"/>
      </dsp:txXfrm>
    </dsp:sp>
    <dsp:sp modelId="{6785039D-B361-3740-B71F-2C16FDD0C9A0}">
      <dsp:nvSpPr>
        <dsp:cNvPr id="0" name=""/>
        <dsp:cNvSpPr/>
      </dsp:nvSpPr>
      <dsp:spPr>
        <a:xfrm>
          <a:off x="0" y="1305750"/>
          <a:ext cx="1794371" cy="124111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Camera set up</a:t>
          </a:r>
        </a:p>
      </dsp:txBody>
      <dsp:txXfrm>
        <a:off x="60586" y="1366336"/>
        <a:ext cx="1673199" cy="1119942"/>
      </dsp:txXfrm>
    </dsp:sp>
    <dsp:sp modelId="{3BD66439-1A54-EE4B-B04D-B0B4A0034D3C}">
      <dsp:nvSpPr>
        <dsp:cNvPr id="0" name=""/>
        <dsp:cNvSpPr/>
      </dsp:nvSpPr>
      <dsp:spPr>
        <a:xfrm rot="5400000">
          <a:off x="2892922" y="1634480"/>
          <a:ext cx="992891" cy="3189993"/>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Left</a:t>
          </a:r>
        </a:p>
        <a:p>
          <a:pPr marL="171450" lvl="1" indent="-171450" algn="l" defTabSz="711200">
            <a:lnSpc>
              <a:spcPct val="90000"/>
            </a:lnSpc>
            <a:spcBef>
              <a:spcPct val="0"/>
            </a:spcBef>
            <a:spcAft>
              <a:spcPct val="15000"/>
            </a:spcAft>
            <a:buChar char="•"/>
          </a:pPr>
          <a:r>
            <a:rPr lang="en-US" sz="1600" kern="1200"/>
            <a:t>Outside facing inward</a:t>
          </a:r>
        </a:p>
      </dsp:txBody>
      <dsp:txXfrm rot="-5400000">
        <a:off x="1794372" y="2781500"/>
        <a:ext cx="3141524" cy="895953"/>
      </dsp:txXfrm>
    </dsp:sp>
    <dsp:sp modelId="{767E3A02-4618-8543-BA8B-DFBF9C869916}">
      <dsp:nvSpPr>
        <dsp:cNvPr id="0" name=""/>
        <dsp:cNvSpPr/>
      </dsp:nvSpPr>
      <dsp:spPr>
        <a:xfrm>
          <a:off x="0" y="2608919"/>
          <a:ext cx="1794371" cy="124111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UV light set up</a:t>
          </a:r>
        </a:p>
      </dsp:txBody>
      <dsp:txXfrm>
        <a:off x="60586" y="2669505"/>
        <a:ext cx="1673199" cy="1119942"/>
      </dsp:txXfrm>
    </dsp:sp>
    <dsp:sp modelId="{369EA959-A7BA-F641-AF37-0C226A16D3C8}">
      <dsp:nvSpPr>
        <dsp:cNvPr id="0" name=""/>
        <dsp:cNvSpPr/>
      </dsp:nvSpPr>
      <dsp:spPr>
        <a:xfrm rot="5400000">
          <a:off x="2892922" y="2937649"/>
          <a:ext cx="992891" cy="3189993"/>
        </a:xfrm>
        <a:prstGeom prst="round2Same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0960" tIns="30480" rIns="60960" bIns="30480" numCol="1" spcCol="1270" anchor="ctr" anchorCtr="0">
          <a:noAutofit/>
        </a:bodyPr>
        <a:lstStyle/>
        <a:p>
          <a:pPr marL="171450" lvl="1" indent="-171450" algn="l" defTabSz="711200">
            <a:lnSpc>
              <a:spcPct val="90000"/>
            </a:lnSpc>
            <a:spcBef>
              <a:spcPct val="0"/>
            </a:spcBef>
            <a:spcAft>
              <a:spcPct val="15000"/>
            </a:spcAft>
            <a:buChar char="•"/>
          </a:pPr>
          <a:r>
            <a:rPr lang="en-US" sz="1600" kern="1200"/>
            <a:t>7.6 cm from wall</a:t>
          </a:r>
        </a:p>
        <a:p>
          <a:pPr marL="171450" lvl="1" indent="-171450" algn="l" defTabSz="711200">
            <a:lnSpc>
              <a:spcPct val="90000"/>
            </a:lnSpc>
            <a:spcBef>
              <a:spcPct val="0"/>
            </a:spcBef>
            <a:spcAft>
              <a:spcPct val="15000"/>
            </a:spcAft>
            <a:buChar char="•"/>
          </a:pPr>
          <a:r>
            <a:rPr lang="en-US" sz="1600" kern="1200"/>
            <a:t>Adjustable angles</a:t>
          </a:r>
        </a:p>
        <a:p>
          <a:pPr marL="171450" lvl="1" indent="-171450" algn="l" defTabSz="711200">
            <a:lnSpc>
              <a:spcPct val="90000"/>
            </a:lnSpc>
            <a:spcBef>
              <a:spcPct val="0"/>
            </a:spcBef>
            <a:spcAft>
              <a:spcPct val="15000"/>
            </a:spcAft>
            <a:buChar char="•"/>
          </a:pPr>
          <a:r>
            <a:rPr lang="en-US" sz="1600" kern="1200"/>
            <a:t>Controlled velocity</a:t>
          </a:r>
        </a:p>
      </dsp:txBody>
      <dsp:txXfrm rot="-5400000">
        <a:off x="1794372" y="4084669"/>
        <a:ext cx="3141524" cy="895953"/>
      </dsp:txXfrm>
    </dsp:sp>
    <dsp:sp modelId="{B66837E0-3D54-BE44-B8D7-7CA388D4B89A}">
      <dsp:nvSpPr>
        <dsp:cNvPr id="0" name=""/>
        <dsp:cNvSpPr/>
      </dsp:nvSpPr>
      <dsp:spPr>
        <a:xfrm>
          <a:off x="0" y="3912089"/>
          <a:ext cx="1794371" cy="1241114"/>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47625" rIns="95250" bIns="47625" numCol="1" spcCol="1270" anchor="ctr" anchorCtr="0">
          <a:noAutofit/>
        </a:bodyPr>
        <a:lstStyle/>
        <a:p>
          <a:pPr marL="0" lvl="0" indent="0" algn="ctr" defTabSz="1111250">
            <a:lnSpc>
              <a:spcPct val="90000"/>
            </a:lnSpc>
            <a:spcBef>
              <a:spcPct val="0"/>
            </a:spcBef>
            <a:spcAft>
              <a:spcPct val="35000"/>
            </a:spcAft>
            <a:buNone/>
          </a:pPr>
          <a:r>
            <a:rPr lang="en-US" sz="2500" kern="1200"/>
            <a:t>Fans set up</a:t>
          </a:r>
        </a:p>
      </dsp:txBody>
      <dsp:txXfrm>
        <a:off x="60586" y="3972675"/>
        <a:ext cx="1673199" cy="111994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6520D8-2E21-4B41-B1BA-7C36DA1ADAB2}">
      <dsp:nvSpPr>
        <dsp:cNvPr id="0" name=""/>
        <dsp:cNvSpPr/>
      </dsp:nvSpPr>
      <dsp:spPr>
        <a:xfrm rot="10800000">
          <a:off x="1575305" y="2923"/>
          <a:ext cx="5455110" cy="805096"/>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025"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a:t>Dehydrating simulant in ovens</a:t>
          </a:r>
        </a:p>
      </dsp:txBody>
      <dsp:txXfrm rot="10800000">
        <a:off x="1776579" y="2923"/>
        <a:ext cx="5253836" cy="805096"/>
      </dsp:txXfrm>
    </dsp:sp>
    <dsp:sp modelId="{405AE810-BE0A-8A47-85D4-96C52A9B27F8}">
      <dsp:nvSpPr>
        <dsp:cNvPr id="0" name=""/>
        <dsp:cNvSpPr/>
      </dsp:nvSpPr>
      <dsp:spPr>
        <a:xfrm>
          <a:off x="25865" y="199552"/>
          <a:ext cx="805096" cy="805096"/>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759330D-6919-1946-B3E1-D55B1E08492F}">
      <dsp:nvSpPr>
        <dsp:cNvPr id="0" name=""/>
        <dsp:cNvSpPr/>
      </dsp:nvSpPr>
      <dsp:spPr>
        <a:xfrm rot="10800000">
          <a:off x="1575305" y="1048347"/>
          <a:ext cx="5455110" cy="805096"/>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025"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a:t>Proper safety​ equipment</a:t>
          </a:r>
        </a:p>
      </dsp:txBody>
      <dsp:txXfrm rot="10800000">
        <a:off x="1776579" y="1048347"/>
        <a:ext cx="5253836" cy="805096"/>
      </dsp:txXfrm>
    </dsp:sp>
    <dsp:sp modelId="{5FEAE212-9D78-0748-8F2E-3BEF0074922A}">
      <dsp:nvSpPr>
        <dsp:cNvPr id="0" name=""/>
        <dsp:cNvSpPr/>
      </dsp:nvSpPr>
      <dsp:spPr>
        <a:xfrm>
          <a:off x="262507" y="1036520"/>
          <a:ext cx="805096" cy="805096"/>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867C22-334F-FC46-9064-9F7A5584DD16}">
      <dsp:nvSpPr>
        <dsp:cNvPr id="0" name=""/>
        <dsp:cNvSpPr/>
      </dsp:nvSpPr>
      <dsp:spPr>
        <a:xfrm rot="10800000">
          <a:off x="1575305" y="2093771"/>
          <a:ext cx="5455110" cy="805096"/>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025"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a:t>Begin with dust settle​d</a:t>
          </a:r>
        </a:p>
      </dsp:txBody>
      <dsp:txXfrm rot="10800000">
        <a:off x="1776579" y="2093771"/>
        <a:ext cx="5253836" cy="805096"/>
      </dsp:txXfrm>
    </dsp:sp>
    <dsp:sp modelId="{DC64171E-80B6-DE4C-8B97-4D175B74537E}">
      <dsp:nvSpPr>
        <dsp:cNvPr id="0" name=""/>
        <dsp:cNvSpPr/>
      </dsp:nvSpPr>
      <dsp:spPr>
        <a:xfrm>
          <a:off x="0" y="3142118"/>
          <a:ext cx="805096" cy="805096"/>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6A07D32-5989-5A4A-B7B6-FBC1B4A894C9}">
      <dsp:nvSpPr>
        <dsp:cNvPr id="0" name=""/>
        <dsp:cNvSpPr/>
      </dsp:nvSpPr>
      <dsp:spPr>
        <a:xfrm rot="10800000">
          <a:off x="1575305" y="3139195"/>
          <a:ext cx="5455110" cy="805096"/>
        </a:xfrm>
        <a:prstGeom prst="homePlate">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55025" tIns="76200" rIns="142240" bIns="76200" numCol="1" spcCol="1270" anchor="ctr" anchorCtr="0">
          <a:noAutofit/>
        </a:bodyPr>
        <a:lstStyle/>
        <a:p>
          <a:pPr marL="0" lvl="0" indent="0" algn="l" defTabSz="889000">
            <a:lnSpc>
              <a:spcPct val="90000"/>
            </a:lnSpc>
            <a:spcBef>
              <a:spcPct val="0"/>
            </a:spcBef>
            <a:spcAft>
              <a:spcPct val="35000"/>
            </a:spcAft>
            <a:buNone/>
          </a:pPr>
          <a:r>
            <a:rPr lang="en-US" sz="2000" kern="1200"/>
            <a:t>Disposal and cleaning​</a:t>
          </a:r>
        </a:p>
      </dsp:txBody>
      <dsp:txXfrm rot="10800000">
        <a:off x="1776579" y="3139195"/>
        <a:ext cx="5253836" cy="805096"/>
      </dsp:txXfrm>
    </dsp:sp>
    <dsp:sp modelId="{A85B3F7F-7F7F-ED47-80A6-D3A7CEBB383B}">
      <dsp:nvSpPr>
        <dsp:cNvPr id="0" name=""/>
        <dsp:cNvSpPr/>
      </dsp:nvSpPr>
      <dsp:spPr>
        <a:xfrm>
          <a:off x="12693" y="2757055"/>
          <a:ext cx="805096" cy="805096"/>
        </a:xfrm>
        <a:prstGeom prst="ellipse">
          <a:avLst/>
        </a:prstGeom>
        <a:solidFill>
          <a:schemeClr val="dk2">
            <a:tint val="50000"/>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463606-372B-774F-9C36-CF4AA506E7AC}">
      <dsp:nvSpPr>
        <dsp:cNvPr id="0" name=""/>
        <dsp:cNvSpPr/>
      </dsp:nvSpPr>
      <dsp:spPr>
        <a:xfrm>
          <a:off x="0" y="76887"/>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Density of simulant = 3.16 g/cc </a:t>
          </a:r>
        </a:p>
      </dsp:txBody>
      <dsp:txXfrm>
        <a:off x="24149" y="101036"/>
        <a:ext cx="5856665" cy="446392"/>
      </dsp:txXfrm>
    </dsp:sp>
    <dsp:sp modelId="{6BED50E5-BC4C-A540-955E-24162876E9F0}">
      <dsp:nvSpPr>
        <dsp:cNvPr id="0" name=""/>
        <dsp:cNvSpPr/>
      </dsp:nvSpPr>
      <dsp:spPr>
        <a:xfrm>
          <a:off x="0" y="629178"/>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Volume of simulant = 63.23 </a:t>
          </a:r>
          <a14:m xmlns:a14="http://schemas.microsoft.com/office/drawing/2010/main">
            <m:oMath xmlns:m="http://schemas.openxmlformats.org/officeDocument/2006/math">
              <m:sSup>
                <m:sSupPr>
                  <m:ctrlPr>
                    <a:rPr lang="en-US" sz="2000" i="1" kern="1200">
                      <a:latin typeface="Cambria Math" panose="02040503050406030204" pitchFamily="18" charset="0"/>
                    </a:rPr>
                  </m:ctrlPr>
                </m:sSupPr>
                <m:e>
                  <m:r>
                    <a:rPr lang="en-US" sz="2000" b="0" i="1" kern="1200">
                      <a:latin typeface="Cambria Math" panose="02040503050406030204" pitchFamily="18" charset="0"/>
                    </a:rPr>
                    <m:t>𝑐𝑚</m:t>
                  </m:r>
                </m:e>
                <m:sup>
                  <m:r>
                    <a:rPr lang="en-US" sz="2000" b="0" i="1" kern="1200">
                      <a:latin typeface="Cambria Math" panose="02040503050406030204" pitchFamily="18" charset="0"/>
                    </a:rPr>
                    <m:t>3</m:t>
                  </m:r>
                </m:sup>
              </m:sSup>
            </m:oMath>
          </a14:m>
          <a:endParaRPr lang="en-US" sz="2000" kern="1200"/>
        </a:p>
      </dsp:txBody>
      <dsp:txXfrm>
        <a:off x="24149" y="653327"/>
        <a:ext cx="5856665" cy="446392"/>
      </dsp:txXfrm>
    </dsp:sp>
    <dsp:sp modelId="{3F910169-3C69-1041-A137-802D497F0D4A}">
      <dsp:nvSpPr>
        <dsp:cNvPr id="0" name=""/>
        <dsp:cNvSpPr/>
      </dsp:nvSpPr>
      <dsp:spPr>
        <a:xfrm>
          <a:off x="0" y="1181469"/>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Number of particles in 200g of simulant = 3.52</a:t>
          </a:r>
          <a14:m xmlns:a14="http://schemas.microsoft.com/office/drawing/2010/main">
            <m:oMath xmlns:m="http://schemas.openxmlformats.org/officeDocument/2006/math">
              <m:r>
                <a:rPr lang="en-US" sz="2000" i="1" kern="1200">
                  <a:latin typeface="Cambria Math" panose="02040503050406030204" pitchFamily="18" charset="0"/>
                </a:rPr>
                <m:t>×</m:t>
              </m:r>
              <m:sSup>
                <m:sSupPr>
                  <m:ctrlPr>
                    <a:rPr lang="en-US" sz="200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11</m:t>
                  </m:r>
                </m:sup>
              </m:sSup>
            </m:oMath>
          </a14:m>
          <a:endParaRPr lang="en-US" sz="2000" kern="1200"/>
        </a:p>
      </dsp:txBody>
      <dsp:txXfrm>
        <a:off x="24149" y="1205618"/>
        <a:ext cx="5856665" cy="446392"/>
      </dsp:txXfrm>
    </dsp:sp>
    <dsp:sp modelId="{07157DA2-28A5-D146-A88A-F875DED0DDEF}">
      <dsp:nvSpPr>
        <dsp:cNvPr id="0" name=""/>
        <dsp:cNvSpPr/>
      </dsp:nvSpPr>
      <dsp:spPr>
        <a:xfrm>
          <a:off x="0" y="1733759"/>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Mass of one particle = 5.67</a:t>
          </a:r>
          <a14:m xmlns:a14="http://schemas.microsoft.com/office/drawing/2010/main">
            <m:oMath xmlns:m="http://schemas.openxmlformats.org/officeDocument/2006/math">
              <m:r>
                <a:rPr lang="en-US" sz="2000" i="1" kern="1200">
                  <a:latin typeface="Cambria Math" panose="02040503050406030204" pitchFamily="18" charset="0"/>
                </a:rPr>
                <m:t>×</m:t>
              </m:r>
              <m:sSup>
                <m:sSupPr>
                  <m:ctrlPr>
                    <a:rPr lang="en-US" sz="200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−13</m:t>
                  </m:r>
                </m:sup>
              </m:sSup>
              <m:r>
                <a:rPr lang="en-US" sz="2000" b="0" i="0" kern="1200">
                  <a:latin typeface="Cambria Math" panose="02040503050406030204" pitchFamily="18" charset="0"/>
                </a:rPr>
                <m:t> </m:t>
              </m:r>
              <m:r>
                <m:rPr>
                  <m:sty m:val="p"/>
                </m:rPr>
                <a:rPr lang="en-US" sz="2000" b="0" i="0" kern="1200">
                  <a:latin typeface="Cambria Math" panose="02040503050406030204" pitchFamily="18" charset="0"/>
                </a:rPr>
                <m:t>kg</m:t>
              </m:r>
            </m:oMath>
          </a14:m>
          <a:endParaRPr lang="en-US" sz="2000" kern="1200"/>
        </a:p>
      </dsp:txBody>
      <dsp:txXfrm>
        <a:off x="24149" y="1757908"/>
        <a:ext cx="5856665" cy="446392"/>
      </dsp:txXfrm>
    </dsp:sp>
    <dsp:sp modelId="{B82A31F4-2BE9-974C-8290-D20AAE687096}">
      <dsp:nvSpPr>
        <dsp:cNvPr id="0" name=""/>
        <dsp:cNvSpPr/>
      </dsp:nvSpPr>
      <dsp:spPr>
        <a:xfrm>
          <a:off x="0" y="2286050"/>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Weight of one particle = </a:t>
          </a:r>
          <a14:m xmlns:a14="http://schemas.microsoft.com/office/drawing/2010/main">
            <m:oMath xmlns:m="http://schemas.openxmlformats.org/officeDocument/2006/math">
              <m:r>
                <a:rPr lang="en-US" sz="2000" b="0" i="1" kern="1200">
                  <a:latin typeface="Cambria Math" panose="02040503050406030204" pitchFamily="18" charset="0"/>
                </a:rPr>
                <m:t>5.57×</m:t>
              </m:r>
              <m:sSup>
                <m:sSupPr>
                  <m:ctrlPr>
                    <a:rPr lang="en-US" sz="2000" b="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−12</m:t>
                  </m:r>
                </m:sup>
              </m:sSup>
              <m:r>
                <a:rPr lang="en-US" sz="2000" b="0" i="1" kern="1200">
                  <a:latin typeface="Cambria Math" panose="02040503050406030204" pitchFamily="18" charset="0"/>
                </a:rPr>
                <m:t> </m:t>
              </m:r>
              <m:r>
                <a:rPr lang="en-US" sz="2000" b="0" i="1" kern="1200">
                  <a:latin typeface="Cambria Math" panose="02040503050406030204" pitchFamily="18" charset="0"/>
                </a:rPr>
                <m:t>𝑁</m:t>
              </m:r>
            </m:oMath>
          </a14:m>
          <a:endParaRPr lang="en-US" sz="2000" kern="1200"/>
        </a:p>
      </dsp:txBody>
      <dsp:txXfrm>
        <a:off x="24149" y="2310199"/>
        <a:ext cx="5856665" cy="446392"/>
      </dsp:txXfrm>
    </dsp:sp>
    <dsp:sp modelId="{26AD3F80-C02B-954C-9E03-270EC49F39FB}">
      <dsp:nvSpPr>
        <dsp:cNvPr id="0" name=""/>
        <dsp:cNvSpPr/>
      </dsp:nvSpPr>
      <dsp:spPr>
        <a:xfrm>
          <a:off x="0" y="2838340"/>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Velocity of fan = 2.57 m/s</a:t>
          </a:r>
        </a:p>
      </dsp:txBody>
      <dsp:txXfrm>
        <a:off x="24149" y="2862489"/>
        <a:ext cx="5856665" cy="446392"/>
      </dsp:txXfrm>
    </dsp:sp>
    <dsp:sp modelId="{AEB00826-E2FC-1E49-B6C4-3A1A6D87B82C}">
      <dsp:nvSpPr>
        <dsp:cNvPr id="0" name=""/>
        <dsp:cNvSpPr/>
      </dsp:nvSpPr>
      <dsp:spPr>
        <a:xfrm>
          <a:off x="0" y="3390631"/>
          <a:ext cx="5904963" cy="494690"/>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kern="1200"/>
            <a:t>Drag force on particle = </a:t>
          </a:r>
          <a14:m xmlns:a14="http://schemas.microsoft.com/office/drawing/2010/main">
            <m:oMath xmlns:m="http://schemas.openxmlformats.org/officeDocument/2006/math">
              <m:r>
                <a:rPr lang="en-US" sz="2000" b="0" i="1" kern="1200">
                  <a:latin typeface="Cambria Math" panose="02040503050406030204" pitchFamily="18" charset="0"/>
                </a:rPr>
                <m:t>2.79×</m:t>
              </m:r>
              <m:sSup>
                <m:sSupPr>
                  <m:ctrlPr>
                    <a:rPr lang="en-US" sz="2000" b="0" i="1" kern="1200">
                      <a:latin typeface="Cambria Math" panose="02040503050406030204" pitchFamily="18" charset="0"/>
                    </a:rPr>
                  </m:ctrlPr>
                </m:sSupPr>
                <m:e>
                  <m:r>
                    <a:rPr lang="en-US" sz="2000" b="0" i="1" kern="1200">
                      <a:latin typeface="Cambria Math" panose="02040503050406030204" pitchFamily="18" charset="0"/>
                    </a:rPr>
                    <m:t>10</m:t>
                  </m:r>
                </m:e>
                <m:sup>
                  <m:r>
                    <a:rPr lang="en-US" sz="2000" b="0" i="1" kern="1200">
                      <a:latin typeface="Cambria Math" panose="02040503050406030204" pitchFamily="18" charset="0"/>
                    </a:rPr>
                    <m:t>−11</m:t>
                  </m:r>
                </m:sup>
              </m:sSup>
              <m:r>
                <a:rPr lang="en-US" sz="2000" b="0" i="0" kern="1200">
                  <a:latin typeface="Cambria Math" panose="02040503050406030204" pitchFamily="18" charset="0"/>
                </a:rPr>
                <m:t> </m:t>
              </m:r>
              <m:r>
                <m:rPr>
                  <m:sty m:val="p"/>
                </m:rPr>
                <a:rPr lang="en-US" sz="2000" b="0" i="0" kern="1200">
                  <a:latin typeface="Cambria Math" panose="02040503050406030204" pitchFamily="18" charset="0"/>
                </a:rPr>
                <m:t>N</m:t>
              </m:r>
            </m:oMath>
          </a14:m>
          <a:endParaRPr lang="en-US" sz="2000" kern="1200"/>
        </a:p>
      </dsp:txBody>
      <dsp:txXfrm>
        <a:off x="24149" y="3414780"/>
        <a:ext cx="5856665" cy="44639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7B0C16-5792-104F-BE3C-7F59065E6722}">
      <dsp:nvSpPr>
        <dsp:cNvPr id="0" name=""/>
        <dsp:cNvSpPr/>
      </dsp:nvSpPr>
      <dsp:spPr>
        <a:xfrm>
          <a:off x="0" y="53787"/>
          <a:ext cx="9753600" cy="7195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Steady, multiphase flow achieved using Ansys CFX</a:t>
          </a:r>
        </a:p>
      </dsp:txBody>
      <dsp:txXfrm>
        <a:off x="35125" y="88912"/>
        <a:ext cx="9683350" cy="649299"/>
      </dsp:txXfrm>
    </dsp:sp>
    <dsp:sp modelId="{4B793D4A-4A2E-244B-8CA9-CA1A6E1CAAC7}">
      <dsp:nvSpPr>
        <dsp:cNvPr id="0" name=""/>
        <dsp:cNvSpPr/>
      </dsp:nvSpPr>
      <dsp:spPr>
        <a:xfrm>
          <a:off x="0" y="773337"/>
          <a:ext cx="9753600" cy="4968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67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Flow comprises of simulant and air at 25°C</a:t>
          </a:r>
        </a:p>
      </dsp:txBody>
      <dsp:txXfrm>
        <a:off x="0" y="773337"/>
        <a:ext cx="9753600" cy="496800"/>
      </dsp:txXfrm>
    </dsp:sp>
    <dsp:sp modelId="{6DDD558C-D4EC-8F4E-AC1D-0F6358A5B541}">
      <dsp:nvSpPr>
        <dsp:cNvPr id="0" name=""/>
        <dsp:cNvSpPr/>
      </dsp:nvSpPr>
      <dsp:spPr>
        <a:xfrm>
          <a:off x="0" y="1270137"/>
          <a:ext cx="9753600" cy="7195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Results analysis</a:t>
          </a:r>
        </a:p>
      </dsp:txBody>
      <dsp:txXfrm>
        <a:off x="35125" y="1305262"/>
        <a:ext cx="9683350" cy="649299"/>
      </dsp:txXfrm>
    </dsp:sp>
    <dsp:sp modelId="{E2637F9C-7389-E043-B0AB-71AB8454CFC7}">
      <dsp:nvSpPr>
        <dsp:cNvPr id="0" name=""/>
        <dsp:cNvSpPr/>
      </dsp:nvSpPr>
      <dsp:spPr>
        <a:xfrm>
          <a:off x="0" y="1989687"/>
          <a:ext cx="9753600"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67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Airflow Velocity</a:t>
          </a:r>
        </a:p>
        <a:p>
          <a:pPr marL="228600" lvl="1" indent="-228600" algn="l" defTabSz="1022350">
            <a:lnSpc>
              <a:spcPct val="90000"/>
            </a:lnSpc>
            <a:spcBef>
              <a:spcPct val="0"/>
            </a:spcBef>
            <a:spcAft>
              <a:spcPct val="20000"/>
            </a:spcAft>
            <a:buChar char="•"/>
          </a:pPr>
          <a:r>
            <a:rPr lang="en-US" sz="2300" kern="1200"/>
            <a:t>Simulant Mass Concentration</a:t>
          </a:r>
        </a:p>
      </dsp:txBody>
      <dsp:txXfrm>
        <a:off x="0" y="1989687"/>
        <a:ext cx="9753600" cy="791774"/>
      </dsp:txXfrm>
    </dsp:sp>
    <dsp:sp modelId="{759194D4-47D6-044D-B213-B7ABF05B333E}">
      <dsp:nvSpPr>
        <dsp:cNvPr id="0" name=""/>
        <dsp:cNvSpPr/>
      </dsp:nvSpPr>
      <dsp:spPr>
        <a:xfrm>
          <a:off x="0" y="2781462"/>
          <a:ext cx="9753600" cy="719549"/>
        </a:xfrm>
        <a:prstGeom prst="roundRect">
          <a:avLst/>
        </a:prstGeom>
        <a:solidFill>
          <a:schemeClr val="dk2">
            <a:hueOff val="0"/>
            <a:satOff val="0"/>
            <a:lumOff val="0"/>
            <a:alphaOff val="0"/>
          </a:schemeClr>
        </a:solidFill>
        <a:ln w="12700" cap="flat" cmpd="sng" algn="ctr">
          <a:solidFill>
            <a:schemeClr val="l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0" tIns="114300" rIns="114300" bIns="114300" numCol="1" spcCol="1270" anchor="ctr" anchorCtr="0">
          <a:noAutofit/>
        </a:bodyPr>
        <a:lstStyle/>
        <a:p>
          <a:pPr marL="0" lvl="0" indent="0" algn="l" defTabSz="1333500">
            <a:lnSpc>
              <a:spcPct val="90000"/>
            </a:lnSpc>
            <a:spcBef>
              <a:spcPct val="0"/>
            </a:spcBef>
            <a:spcAft>
              <a:spcPct val="35000"/>
            </a:spcAft>
            <a:buNone/>
          </a:pPr>
          <a:r>
            <a:rPr lang="en-US" sz="3000" kern="1200"/>
            <a:t>Simulating various designs</a:t>
          </a:r>
        </a:p>
      </dsp:txBody>
      <dsp:txXfrm>
        <a:off x="35125" y="2816587"/>
        <a:ext cx="9683350" cy="649299"/>
      </dsp:txXfrm>
    </dsp:sp>
    <dsp:sp modelId="{54FB7E55-F783-2D48-A5F8-E1276BA917B4}">
      <dsp:nvSpPr>
        <dsp:cNvPr id="0" name=""/>
        <dsp:cNvSpPr/>
      </dsp:nvSpPr>
      <dsp:spPr>
        <a:xfrm>
          <a:off x="0" y="3501012"/>
          <a:ext cx="9753600" cy="79177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09677" tIns="38100" rIns="213360" bIns="38100" numCol="1" spcCol="1270" anchor="t" anchorCtr="0">
          <a:noAutofit/>
        </a:bodyPr>
        <a:lstStyle/>
        <a:p>
          <a:pPr marL="228600" lvl="1" indent="-228600" algn="l" defTabSz="1022350">
            <a:lnSpc>
              <a:spcPct val="90000"/>
            </a:lnSpc>
            <a:spcBef>
              <a:spcPct val="0"/>
            </a:spcBef>
            <a:spcAft>
              <a:spcPct val="20000"/>
            </a:spcAft>
            <a:buChar char="•"/>
          </a:pPr>
          <a:r>
            <a:rPr lang="en-US" sz="2300" kern="1200"/>
            <a:t>Fan positions</a:t>
          </a:r>
        </a:p>
        <a:p>
          <a:pPr marL="228600" lvl="1" indent="-228600" algn="l" defTabSz="1022350">
            <a:lnSpc>
              <a:spcPct val="90000"/>
            </a:lnSpc>
            <a:spcBef>
              <a:spcPct val="0"/>
            </a:spcBef>
            <a:spcAft>
              <a:spcPct val="20000"/>
            </a:spcAft>
            <a:buChar char="•"/>
          </a:pPr>
          <a:r>
            <a:rPr lang="en-US" sz="2300" kern="1200"/>
            <a:t>Fan angles</a:t>
          </a:r>
        </a:p>
      </dsp:txBody>
      <dsp:txXfrm>
        <a:off x="0" y="3501012"/>
        <a:ext cx="9753600" cy="79177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3A1C9B4-8E14-064D-9DBD-DA0CFF4E6A4D}">
      <dsp:nvSpPr>
        <dsp:cNvPr id="0" name=""/>
        <dsp:cNvSpPr/>
      </dsp:nvSpPr>
      <dsp:spPr>
        <a:xfrm>
          <a:off x="3047" y="44179"/>
          <a:ext cx="2971800" cy="8352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b="0" kern="1200">
              <a:latin typeface="Arial"/>
              <a:cs typeface="Arial"/>
            </a:rPr>
            <a:t>Flow</a:t>
          </a:r>
        </a:p>
      </dsp:txBody>
      <dsp:txXfrm>
        <a:off x="3047" y="44179"/>
        <a:ext cx="2971800" cy="835200"/>
      </dsp:txXfrm>
    </dsp:sp>
    <dsp:sp modelId="{EA1AB314-26AC-E943-B2BA-75F65506A12A}">
      <dsp:nvSpPr>
        <dsp:cNvPr id="0" name=""/>
        <dsp:cNvSpPr/>
      </dsp:nvSpPr>
      <dsp:spPr>
        <a:xfrm>
          <a:off x="3047" y="879379"/>
          <a:ext cx="2971800" cy="342301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b="0" kern="1200">
              <a:latin typeface="+mn-lt"/>
            </a:rPr>
            <a:t>Steady flow</a:t>
          </a:r>
        </a:p>
        <a:p>
          <a:pPr marL="285750" lvl="1" indent="-285750" algn="l" defTabSz="1289050" rtl="0">
            <a:lnSpc>
              <a:spcPct val="90000"/>
            </a:lnSpc>
            <a:spcBef>
              <a:spcPct val="0"/>
            </a:spcBef>
            <a:spcAft>
              <a:spcPct val="15000"/>
            </a:spcAft>
            <a:buChar char="•"/>
          </a:pPr>
          <a:r>
            <a:rPr lang="en-US" sz="2900" kern="1200">
              <a:latin typeface="+mn-lt"/>
              <a:cs typeface="Arial"/>
            </a:rPr>
            <a:t>Multiphase </a:t>
          </a:r>
          <a:r>
            <a:rPr lang="en-US" sz="2900" kern="1200">
              <a:latin typeface="+mn-lt"/>
            </a:rPr>
            <a:t>flow</a:t>
          </a:r>
        </a:p>
        <a:p>
          <a:pPr marL="285750" lvl="1" indent="-285750" algn="l" defTabSz="1289050" rtl="0">
            <a:lnSpc>
              <a:spcPct val="90000"/>
            </a:lnSpc>
            <a:spcBef>
              <a:spcPct val="0"/>
            </a:spcBef>
            <a:spcAft>
              <a:spcPct val="15000"/>
            </a:spcAft>
            <a:buChar char="•"/>
          </a:pPr>
          <a:r>
            <a:rPr lang="en-US" sz="2900" kern="1200">
              <a:latin typeface="+mn-lt"/>
            </a:rPr>
            <a:t>25°C</a:t>
          </a:r>
        </a:p>
        <a:p>
          <a:pPr marL="285750" lvl="1" indent="-285750" algn="l" defTabSz="1289050" rtl="0">
            <a:lnSpc>
              <a:spcPct val="90000"/>
            </a:lnSpc>
            <a:spcBef>
              <a:spcPct val="0"/>
            </a:spcBef>
            <a:spcAft>
              <a:spcPct val="15000"/>
            </a:spcAft>
            <a:buChar char="•"/>
          </a:pPr>
          <a:r>
            <a:rPr lang="en-US" sz="2900" kern="1200">
              <a:latin typeface="+mn-lt"/>
            </a:rPr>
            <a:t>Air and simulant particles</a:t>
          </a:r>
        </a:p>
      </dsp:txBody>
      <dsp:txXfrm>
        <a:off x="3047" y="879379"/>
        <a:ext cx="2971800" cy="3423015"/>
      </dsp:txXfrm>
    </dsp:sp>
    <dsp:sp modelId="{27D7113B-5BD6-7442-8B95-E34CAFD52079}">
      <dsp:nvSpPr>
        <dsp:cNvPr id="0" name=""/>
        <dsp:cNvSpPr/>
      </dsp:nvSpPr>
      <dsp:spPr>
        <a:xfrm>
          <a:off x="3390900" y="44179"/>
          <a:ext cx="2971800" cy="8352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rtl="0">
            <a:lnSpc>
              <a:spcPct val="90000"/>
            </a:lnSpc>
            <a:spcBef>
              <a:spcPct val="0"/>
            </a:spcBef>
            <a:spcAft>
              <a:spcPct val="35000"/>
            </a:spcAft>
            <a:buNone/>
          </a:pPr>
          <a:r>
            <a:rPr lang="en-US" sz="2900" kern="1200"/>
            <a:t>Fans</a:t>
          </a:r>
          <a:endParaRPr lang="en-US" sz="2900" kern="1200">
            <a:latin typeface="Arial Black"/>
          </a:endParaRPr>
        </a:p>
      </dsp:txBody>
      <dsp:txXfrm>
        <a:off x="3390900" y="44179"/>
        <a:ext cx="2971800" cy="835200"/>
      </dsp:txXfrm>
    </dsp:sp>
    <dsp:sp modelId="{E1637535-45E9-D446-8B7F-30E2A5CF65E4}">
      <dsp:nvSpPr>
        <dsp:cNvPr id="0" name=""/>
        <dsp:cNvSpPr/>
      </dsp:nvSpPr>
      <dsp:spPr>
        <a:xfrm>
          <a:off x="3390900" y="879379"/>
          <a:ext cx="2971800" cy="342301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rtl="0">
            <a:lnSpc>
              <a:spcPct val="90000"/>
            </a:lnSpc>
            <a:spcBef>
              <a:spcPct val="0"/>
            </a:spcBef>
            <a:spcAft>
              <a:spcPct val="15000"/>
            </a:spcAft>
            <a:buChar char="•"/>
          </a:pPr>
          <a:r>
            <a:rPr lang="en-US" sz="2900" kern="1200">
              <a:latin typeface="+mn-lt"/>
            </a:rPr>
            <a:t>Modeled as </a:t>
          </a:r>
          <a:r>
            <a:rPr lang="en-US" sz="2900" b="0" kern="1200">
              <a:latin typeface="+mn-lt"/>
              <a:cs typeface="Arial"/>
            </a:rPr>
            <a:t>velocity inlets</a:t>
          </a:r>
          <a:r>
            <a:rPr lang="en-US" sz="2900" b="0" kern="1200">
              <a:latin typeface="+mn-lt"/>
            </a:rPr>
            <a:t> </a:t>
          </a:r>
          <a:endParaRPr lang="en-US" sz="2900" kern="1200">
            <a:latin typeface="+mn-lt"/>
          </a:endParaRPr>
        </a:p>
        <a:p>
          <a:pPr marL="285750" lvl="1" indent="-285750" algn="l" defTabSz="1289050">
            <a:lnSpc>
              <a:spcPct val="90000"/>
            </a:lnSpc>
            <a:spcBef>
              <a:spcPct val="0"/>
            </a:spcBef>
            <a:spcAft>
              <a:spcPct val="15000"/>
            </a:spcAft>
            <a:buChar char="•"/>
          </a:pPr>
          <a:r>
            <a:rPr lang="en-US" sz="2900" kern="1200">
              <a:latin typeface="+mn-lt"/>
              <a:cs typeface="Arial"/>
            </a:rPr>
            <a:t>No </a:t>
          </a:r>
          <a:r>
            <a:rPr lang="en-US" sz="2900" kern="1200">
              <a:latin typeface="+mn-lt"/>
            </a:rPr>
            <a:t>mass inflow/outflow</a:t>
          </a:r>
        </a:p>
        <a:p>
          <a:pPr marL="285750" lvl="1" indent="-285750" algn="l" defTabSz="1289050" rtl="0">
            <a:lnSpc>
              <a:spcPct val="90000"/>
            </a:lnSpc>
            <a:spcBef>
              <a:spcPct val="0"/>
            </a:spcBef>
            <a:spcAft>
              <a:spcPct val="15000"/>
            </a:spcAft>
            <a:buChar char="•"/>
          </a:pPr>
          <a:r>
            <a:rPr lang="en-US" sz="2900" kern="1200">
              <a:latin typeface="+mn-lt"/>
              <a:cs typeface="Arial"/>
            </a:rPr>
            <a:t>Does not account for fan mount</a:t>
          </a:r>
        </a:p>
      </dsp:txBody>
      <dsp:txXfrm>
        <a:off x="3390900" y="879379"/>
        <a:ext cx="2971800" cy="3423015"/>
      </dsp:txXfrm>
    </dsp:sp>
    <dsp:sp modelId="{1BB543AB-52EA-2949-A3AD-FB413404FFAC}">
      <dsp:nvSpPr>
        <dsp:cNvPr id="0" name=""/>
        <dsp:cNvSpPr/>
      </dsp:nvSpPr>
      <dsp:spPr>
        <a:xfrm>
          <a:off x="6778752" y="44179"/>
          <a:ext cx="2971800" cy="835200"/>
        </a:xfrm>
        <a:prstGeom prst="rect">
          <a:avLst/>
        </a:prstGeom>
        <a:solidFill>
          <a:schemeClr val="dk2">
            <a:hueOff val="0"/>
            <a:satOff val="0"/>
            <a:lumOff val="0"/>
            <a:alphaOff val="0"/>
          </a:schemeClr>
        </a:solidFill>
        <a:ln w="12700" cap="flat" cmpd="sng" algn="ctr">
          <a:solidFill>
            <a:schemeClr val="dk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6248" tIns="117856" rIns="206248" bIns="117856" numCol="1" spcCol="1270" anchor="ctr" anchorCtr="0">
          <a:noAutofit/>
        </a:bodyPr>
        <a:lstStyle/>
        <a:p>
          <a:pPr marL="0" lvl="0" indent="0" algn="ctr" defTabSz="1289050">
            <a:lnSpc>
              <a:spcPct val="90000"/>
            </a:lnSpc>
            <a:spcBef>
              <a:spcPct val="0"/>
            </a:spcBef>
            <a:spcAft>
              <a:spcPct val="35000"/>
            </a:spcAft>
            <a:buNone/>
          </a:pPr>
          <a:r>
            <a:rPr lang="en-US" sz="2900" kern="1200"/>
            <a:t>Microparticles</a:t>
          </a:r>
        </a:p>
      </dsp:txBody>
      <dsp:txXfrm>
        <a:off x="6778752" y="44179"/>
        <a:ext cx="2971800" cy="835200"/>
      </dsp:txXfrm>
    </dsp:sp>
    <dsp:sp modelId="{940619D8-C87B-604E-8B31-7D95FA5A1FD7}">
      <dsp:nvSpPr>
        <dsp:cNvPr id="0" name=""/>
        <dsp:cNvSpPr/>
      </dsp:nvSpPr>
      <dsp:spPr>
        <a:xfrm>
          <a:off x="6778752" y="879379"/>
          <a:ext cx="2971800" cy="3423015"/>
        </a:xfrm>
        <a:prstGeom prst="rect">
          <a:avLst/>
        </a:prstGeom>
        <a:solidFill>
          <a:schemeClr val="dk2">
            <a:alpha val="90000"/>
            <a:tint val="40000"/>
            <a:hueOff val="0"/>
            <a:satOff val="0"/>
            <a:lumOff val="0"/>
            <a:alphaOff val="0"/>
          </a:schemeClr>
        </a:solidFill>
        <a:ln w="12700" cap="flat" cmpd="sng" algn="ctr">
          <a:solidFill>
            <a:schemeClr val="dk2">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54686" tIns="154686" rIns="206248" bIns="232029" numCol="1" spcCol="1270" anchor="t" anchorCtr="0">
          <a:noAutofit/>
        </a:bodyPr>
        <a:lstStyle/>
        <a:p>
          <a:pPr marL="285750" lvl="1" indent="-285750" algn="l" defTabSz="1289050">
            <a:lnSpc>
              <a:spcPct val="90000"/>
            </a:lnSpc>
            <a:spcBef>
              <a:spcPct val="0"/>
            </a:spcBef>
            <a:spcAft>
              <a:spcPct val="15000"/>
            </a:spcAft>
            <a:buChar char="•"/>
          </a:pPr>
          <a:r>
            <a:rPr lang="en-US" sz="2900" kern="1200"/>
            <a:t>Perfectly spherical</a:t>
          </a:r>
        </a:p>
        <a:p>
          <a:pPr marL="285750" lvl="1" indent="-285750" algn="l" defTabSz="1289050">
            <a:lnSpc>
              <a:spcPct val="90000"/>
            </a:lnSpc>
            <a:spcBef>
              <a:spcPct val="0"/>
            </a:spcBef>
            <a:spcAft>
              <a:spcPct val="15000"/>
            </a:spcAft>
            <a:buChar char="•"/>
          </a:pPr>
          <a:r>
            <a:rPr lang="en-US" sz="2900" kern="1200"/>
            <a:t>Uniformly distributed</a:t>
          </a:r>
        </a:p>
        <a:p>
          <a:pPr marL="285750" lvl="1" indent="-285750" algn="l" defTabSz="1289050">
            <a:lnSpc>
              <a:spcPct val="90000"/>
            </a:lnSpc>
            <a:spcBef>
              <a:spcPct val="0"/>
            </a:spcBef>
            <a:spcAft>
              <a:spcPct val="15000"/>
            </a:spcAft>
            <a:buChar char="•"/>
          </a:pPr>
          <a:r>
            <a:rPr lang="en-US" sz="2900" kern="1200"/>
            <a:t>Initially settled on glovebox floor</a:t>
          </a:r>
        </a:p>
      </dsp:txBody>
      <dsp:txXfrm>
        <a:off x="6778752" y="879379"/>
        <a:ext cx="2971800" cy="3423015"/>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lProcess1">
  <dgm:title val=""/>
  <dgm:desc val=""/>
  <dgm:catLst>
    <dgm:cat type="process" pri="1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0" destId="2" srcOrd="0" destOrd="0"/>
        <dgm:cxn modelId="6" srcId="1" destId="3" srcOrd="1" destOrd="0"/>
        <dgm:cxn modelId="23" srcId="2" destId="21" srcOrd="0" destOrd="0"/>
        <dgm:cxn modelId="24" srcId="2" destId="22" srcOrd="1" destOrd="0"/>
        <dgm:cxn modelId="33" srcId="1" destId="31" srcOrd="0" destOrd="0"/>
      </dgm:cxnLst>
      <dgm:bg/>
      <dgm:whole/>
    </dgm:dataModel>
  </dgm:sampData>
  <dgm:styleData>
    <dgm:dataModel>
      <dgm:ptLst>
        <dgm:pt modelId="0" type="doc"/>
        <dgm:pt modelId="1"/>
        <dgm:pt modelId="11"/>
        <dgm:pt modelId="2"/>
        <dgm:pt modelId="22"/>
      </dgm:ptLst>
      <dgm:cxnLst>
        <dgm:cxn modelId="3" srcId="0" destId="1" srcOrd="0" destOrd="0"/>
        <dgm:cxn modelId="4" srcId="0" destId="2" srcOrd="0" destOrd="0"/>
        <dgm:cxn modelId="5" srcId="1" destId="11" srcOrd="0" destOrd="0"/>
        <dgm:cxn modelId="6" srcId="2" destId="22"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51" srcId="1" destId="11" srcOrd="0" destOrd="0"/>
        <dgm:cxn modelId="61" srcId="2" destId="21" srcOrd="0" destOrd="0"/>
        <dgm:cxn modelId="71" srcId="3" destId="31" srcOrd="0" destOrd="0"/>
        <dgm:cxn modelId="81"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vertAlign" val="mid"/>
          <dgm:param type="nodeHorzAlign" val="l"/>
          <dgm:param type="nodeVertAlign" val="t"/>
          <dgm:param type="fallback" val="2D"/>
        </dgm:alg>
      </dgm:if>
      <dgm:else name="Name3">
        <dgm:alg type="lin">
          <dgm:param type="linDir" val="fromR"/>
          <dgm:param type="vertAlign" val="mid"/>
          <dgm:param type="nodeHorzAlign" val="r"/>
          <dgm:param type="nodeVertAlign" val="t"/>
          <dgm:param type="fallback" val="2D"/>
        </dgm:alg>
      </dgm:else>
    </dgm:choose>
    <dgm:shape xmlns:r="http://schemas.openxmlformats.org/officeDocument/2006/relationships" r:blip="">
      <dgm:adjLst/>
    </dgm:shape>
    <dgm:presOf/>
    <dgm:constrLst>
      <dgm:constr type="h" for="des" forName="header" refType="h"/>
      <dgm:constr type="w" for="des" forName="header" refType="h" refFor="des" refForName="header" op="equ" fact="4"/>
      <dgm:constr type="h" for="des" forName="child" refType="h" refFor="des" refForName="header" op="equ"/>
      <dgm:constr type="w" for="des" forName="child" refType="w" refFor="des" refForName="header" op="equ"/>
      <dgm:constr type="w" for="ch" forName="hSp" refType="w" refFor="des" refForName="header" op="equ" fact="0.14"/>
      <dgm:constr type="h" for="des" forName="parTrans" refType="h" refFor="des" refForName="header" op="equ" fact="0.35"/>
      <dgm:constr type="h" for="des" forName="sibTrans" refType="h" refFor="des" refForName="parTrans" op="equ"/>
      <dgm:constr type="primFontSz" for="des" forName="child" op="equ" val="65"/>
      <dgm:constr type="primFontSz" for="des" forName="header" op="equ" val="65"/>
    </dgm:constrLst>
    <dgm:ruleLst/>
    <dgm:forEach name="Name4" axis="ch" ptType="node">
      <dgm:layoutNode name="vertFlow">
        <dgm:choose name="Name5">
          <dgm:if name="Name6" func="var" arg="dir" op="equ" val="norm">
            <dgm:alg type="lin">
              <dgm:param type="linDir" val="fromT"/>
              <dgm:param type="nodeHorzAlign" val="ctr"/>
              <dgm:param type="nodeVertAlign" val="t"/>
              <dgm:param type="fallback" val="2D"/>
            </dgm:alg>
          </dgm:if>
          <dgm:else name="Name7">
            <dgm:alg type="lin">
              <dgm:param type="linDir" val="fromT"/>
              <dgm:param type="nodeHorzAlign" val="ctr"/>
              <dgm:param type="nodeVertAlign" val="t"/>
              <dgm:param type="fallback" val="2D"/>
            </dgm:alg>
          </dgm:else>
        </dgm:choose>
        <dgm:shape xmlns:r="http://schemas.openxmlformats.org/officeDocument/2006/relationships" r:blip="">
          <dgm:adjLst/>
        </dgm:shape>
        <dgm:presOf/>
        <dgm:constrLst/>
        <dgm:ruleLst/>
        <dgm:layoutNode name="header" styleLbl="node1">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8" axis="ch" ptType="parTrans" cnt="1">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connDist" fact="0.25"/>
              <dgm:constr type="endPad" refType="connDist" fact="0.25"/>
            </dgm:constrLst>
            <dgm:ruleLst/>
          </dgm:layoutNode>
        </dgm:forEach>
        <dgm:forEach name="Name9" axis="ch" ptType="node">
          <dgm:layoutNode name="child" styleLbl="alignAccFollowNode1">
            <dgm:varLst>
              <dgm:chMax val="0"/>
              <dgm:bulletEnabled val="1"/>
            </dgm:varLst>
            <dgm:alg type="tx"/>
            <dgm:shape xmlns:r="http://schemas.openxmlformats.org/officeDocument/2006/relationships" type="roundRect" r:blip="">
              <dgm:adjLst>
                <dgm:adj idx="1" val="0.1"/>
              </dgm:adjLst>
            </dgm:shape>
            <dgm:presOf axis="desOrSelf" ptType="nod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0" axis="followSib" ptType="sibTrans" cnt="1">
            <dgm:layoutNode name="sibTrans" styleLbl="sibTrans2D1">
              <dgm:alg type="conn">
                <dgm:param type="begPts" val="auto"/>
                <dgm:param type="endPts" val="auto"/>
              </dgm:alg>
              <dgm:shape xmlns:r="http://schemas.openxmlformats.org/officeDocument/2006/relationships" type="conn" r:blip="">
                <dgm:adjLst/>
              </dgm:shape>
              <dgm:presOf axis="self"/>
              <dgm:constrLst>
                <dgm:constr type="w" refType="h"/>
                <dgm:constr type="connDist"/>
                <dgm:constr type="wArH" refType="h" fact="0.25"/>
                <dgm:constr type="hArH" refType="wArH" fact="2"/>
                <dgm:constr type="stemThick" refType="hArH" fact="0.667"/>
                <dgm:constr type="begPad" refType="w" fact="0.25"/>
                <dgm:constr type="endPad" refType="w" fact="0.25"/>
              </dgm:constrLst>
              <dgm:ruleLst/>
            </dgm:layoutNode>
          </dgm:forEach>
        </dgm:forEach>
      </dgm:layoutNode>
      <dgm:choose name="Name11">
        <dgm:if name="Name12" axis="self" ptType="node" func="revPos" op="gte" val="2">
          <dgm:layoutNode name="hSp">
            <dgm:alg type="sp"/>
            <dgm:shape xmlns:r="http://schemas.openxmlformats.org/officeDocument/2006/relationships" r:blip="">
              <dgm:adjLst/>
            </dgm:shape>
            <dgm:presOf/>
            <dgm:constrLst/>
            <dgm:ruleLst/>
          </dgm:layoutNode>
        </dgm:if>
        <dgm:else name="Name13"/>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FBD1768-8777-0D4D-8307-70FFA4DE0B86}"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1CCC1AB-48B7-0748-A812-2B7A531C5611}" type="slidenum">
              <a:rPr lang="en-US" smtClean="0"/>
              <a:t>‹#›</a:t>
            </a:fld>
            <a:endParaRPr lang="en-US"/>
          </a:p>
        </p:txBody>
      </p:sp>
    </p:spTree>
    <p:extLst>
      <p:ext uri="{BB962C8B-B14F-4D97-AF65-F5344CB8AC3E}">
        <p14:creationId xmlns:p14="http://schemas.microsoft.com/office/powerpoint/2010/main" val="2061106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Good afternoon everyone, We are Team 516 and today we will be talking about our design and progress for the Lunar Dust Glovebox Project</a:t>
            </a:r>
          </a:p>
        </p:txBody>
      </p:sp>
      <p:sp>
        <p:nvSpPr>
          <p:cNvPr id="4" name="Slide Number Placeholder 3"/>
          <p:cNvSpPr>
            <a:spLocks noGrp="1"/>
          </p:cNvSpPr>
          <p:nvPr>
            <p:ph type="sldNum" sz="quarter" idx="5"/>
          </p:nvPr>
        </p:nvSpPr>
        <p:spPr/>
        <p:txBody>
          <a:bodyPr/>
          <a:lstStyle/>
          <a:p>
            <a:fld id="{41CCC1AB-48B7-0748-A812-2B7A531C5611}" type="slidenum">
              <a:rPr lang="en-US" smtClean="0"/>
              <a:t>1</a:t>
            </a:fld>
            <a:endParaRPr lang="en-US"/>
          </a:p>
        </p:txBody>
      </p:sp>
    </p:spTree>
    <p:extLst>
      <p:ext uri="{BB962C8B-B14F-4D97-AF65-F5344CB8AC3E}">
        <p14:creationId xmlns:p14="http://schemas.microsoft.com/office/powerpoint/2010/main" val="9956659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13</a:t>
            </a:fld>
            <a:endParaRPr lang="en-US"/>
          </a:p>
        </p:txBody>
      </p:sp>
    </p:spTree>
    <p:extLst>
      <p:ext uri="{BB962C8B-B14F-4D97-AF65-F5344CB8AC3E}">
        <p14:creationId xmlns:p14="http://schemas.microsoft.com/office/powerpoint/2010/main" val="17521801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F3E970-C831-F138-CA1A-D153BFAB2BD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1C29349-A8AF-CC72-01C5-E12B9E9DD02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21F677-8302-60CE-E6EC-3951868A4625}"/>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34C4D4A7-AE57-A73D-1C0E-9C76F080DC68}"/>
              </a:ext>
            </a:extLst>
          </p:cNvPr>
          <p:cNvSpPr>
            <a:spLocks noGrp="1"/>
          </p:cNvSpPr>
          <p:nvPr>
            <p:ph type="sldNum" sz="quarter" idx="5"/>
          </p:nvPr>
        </p:nvSpPr>
        <p:spPr/>
        <p:txBody>
          <a:bodyPr/>
          <a:lstStyle/>
          <a:p>
            <a:fld id="{41CCC1AB-48B7-0748-A812-2B7A531C5611}" type="slidenum">
              <a:rPr lang="en-US" smtClean="0"/>
              <a:t>14</a:t>
            </a:fld>
            <a:endParaRPr lang="en-US"/>
          </a:p>
        </p:txBody>
      </p:sp>
    </p:spTree>
    <p:extLst>
      <p:ext uri="{BB962C8B-B14F-4D97-AF65-F5344CB8AC3E}">
        <p14:creationId xmlns:p14="http://schemas.microsoft.com/office/powerpoint/2010/main" val="256810253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02D662-D96D-2011-BA83-497409DB001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D72B7A-4D58-041A-9B88-C11409629A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1A168F-29A9-677F-DFC6-7293C91770E9}"/>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4F1F9186-8D97-B388-B46B-06A762774EAA}"/>
              </a:ext>
            </a:extLst>
          </p:cNvPr>
          <p:cNvSpPr>
            <a:spLocks noGrp="1"/>
          </p:cNvSpPr>
          <p:nvPr>
            <p:ph type="sldNum" sz="quarter" idx="5"/>
          </p:nvPr>
        </p:nvSpPr>
        <p:spPr/>
        <p:txBody>
          <a:bodyPr/>
          <a:lstStyle/>
          <a:p>
            <a:fld id="{41CCC1AB-48B7-0748-A812-2B7A531C5611}" type="slidenum">
              <a:rPr lang="en-US" smtClean="0"/>
              <a:t>15</a:t>
            </a:fld>
            <a:endParaRPr lang="en-US"/>
          </a:p>
        </p:txBody>
      </p:sp>
    </p:spTree>
    <p:extLst>
      <p:ext uri="{BB962C8B-B14F-4D97-AF65-F5344CB8AC3E}">
        <p14:creationId xmlns:p14="http://schemas.microsoft.com/office/powerpoint/2010/main" val="18457670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5E173-8B1B-F1FB-D2BC-4E8B5F70A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89C0232-7A5E-5337-A2D1-8D5C55DE2E7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FE8C907-3262-80EB-6650-C7DDB3F0C489}"/>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15038FDD-872C-0314-0B67-7BCCDE073A86}"/>
              </a:ext>
            </a:extLst>
          </p:cNvPr>
          <p:cNvSpPr>
            <a:spLocks noGrp="1"/>
          </p:cNvSpPr>
          <p:nvPr>
            <p:ph type="sldNum" sz="quarter" idx="5"/>
          </p:nvPr>
        </p:nvSpPr>
        <p:spPr/>
        <p:txBody>
          <a:bodyPr/>
          <a:lstStyle/>
          <a:p>
            <a:fld id="{41CCC1AB-48B7-0748-A812-2B7A531C5611}" type="slidenum">
              <a:rPr lang="en-US" smtClean="0"/>
              <a:t>16</a:t>
            </a:fld>
            <a:endParaRPr lang="en-US"/>
          </a:p>
        </p:txBody>
      </p:sp>
    </p:spTree>
    <p:extLst>
      <p:ext uri="{BB962C8B-B14F-4D97-AF65-F5344CB8AC3E}">
        <p14:creationId xmlns:p14="http://schemas.microsoft.com/office/powerpoint/2010/main" val="35740671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F43256-F553-FF50-587C-ABA91A1E57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9BB97A9-188A-01D2-E6A5-17B3B81F17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5CCBE4-79FA-774F-0482-A86565623143}"/>
              </a:ext>
            </a:extLst>
          </p:cNvPr>
          <p:cNvSpPr>
            <a:spLocks noGrp="1"/>
          </p:cNvSpPr>
          <p:nvPr>
            <p:ph type="body" idx="1"/>
          </p:nvPr>
        </p:nvSpPr>
        <p:spPr/>
        <p:txBody>
          <a:bodyPr/>
          <a:lstStyle/>
          <a:p>
            <a:r>
              <a:rPr lang="en-US"/>
              <a:t>Here is a final draft of the glovebox design we want the machine shop to craft for us, with a spot for vacuum testing, a main box enclosure, a funnel enclosure, and latches to secure the tops</a:t>
            </a:r>
          </a:p>
          <a:p>
            <a:pPr marL="171450" indent="-171450">
              <a:buFontTx/>
              <a:buChar char="-"/>
            </a:pPr>
            <a:r>
              <a:rPr lang="en-US" err="1"/>
              <a:t>Taalk</a:t>
            </a:r>
            <a:r>
              <a:rPr lang="en-US"/>
              <a:t> about four latches securing the main body top and four securing the funnel enclosure top</a:t>
            </a:r>
          </a:p>
          <a:p>
            <a:pPr marL="171450" indent="-171450">
              <a:buFontTx/>
              <a:buChar char="-"/>
            </a:pPr>
            <a:r>
              <a:rPr lang="en-US"/>
              <a:t>Maybe a possible rubber insert in the circle of the funnel </a:t>
            </a:r>
            <a:r>
              <a:rPr lang="en-US" err="1"/>
              <a:t>portiong</a:t>
            </a:r>
            <a:r>
              <a:rPr lang="en-US"/>
              <a:t> for the funnel stopper to push down</a:t>
            </a:r>
          </a:p>
          <a:p>
            <a:pPr marL="285750" indent="-285750">
              <a:buFont typeface="Arial"/>
              <a:buChar char="•"/>
            </a:pPr>
            <a:r>
              <a:rPr lang="en-US" sz="2800">
                <a:ea typeface="Calibri"/>
                <a:cs typeface="Calibri"/>
              </a:rPr>
              <a:t>Main body 24 x 24 x 36 inches</a:t>
            </a:r>
          </a:p>
          <a:p>
            <a:pPr marL="742950" lvl="1" indent="-285750">
              <a:buFont typeface="Arial"/>
              <a:buChar char="•"/>
            </a:pPr>
            <a:r>
              <a:rPr lang="en-US" sz="2800">
                <a:ea typeface="Calibri"/>
                <a:cs typeface="Calibri"/>
              </a:rPr>
              <a:t>Funnel enclosure 4 x 4 x 4 inches</a:t>
            </a:r>
          </a:p>
          <a:p>
            <a:pPr marL="742950" lvl="1" indent="-285750">
              <a:buFont typeface="Arial"/>
              <a:buChar char="•"/>
            </a:pPr>
            <a:r>
              <a:rPr lang="en-US" sz="2800">
                <a:ea typeface="Calibri"/>
                <a:cs typeface="Calibri"/>
              </a:rPr>
              <a:t>Funnel built into box</a:t>
            </a:r>
          </a:p>
          <a:p>
            <a:pPr marL="285750" indent="-285750">
              <a:buFont typeface="Arial,Sans-Serif"/>
              <a:buChar char="•"/>
            </a:pPr>
            <a:r>
              <a:rPr lang="en-US" sz="2800">
                <a:ea typeface="Calibri"/>
                <a:cs typeface="Calibri"/>
              </a:rPr>
              <a:t>Main body top and funnel enclosure top both completely removable</a:t>
            </a:r>
          </a:p>
          <a:p>
            <a:pPr marL="742950" lvl="1" indent="-285750">
              <a:buFont typeface="Arial"/>
              <a:buChar char="•"/>
            </a:pPr>
            <a:r>
              <a:rPr lang="en-US" sz="2800">
                <a:ea typeface="Calibri"/>
                <a:cs typeface="Calibri"/>
              </a:rPr>
              <a:t>Both sandwiched with rubber gasket material</a:t>
            </a:r>
          </a:p>
          <a:p>
            <a:pPr marL="742950" lvl="1" indent="-285750">
              <a:buFont typeface="Arial"/>
              <a:buChar char="•"/>
            </a:pPr>
            <a:r>
              <a:rPr lang="en-US" sz="2800">
                <a:ea typeface="Calibri"/>
                <a:cs typeface="Calibri"/>
              </a:rPr>
              <a:t>8 latches total</a:t>
            </a:r>
          </a:p>
          <a:p>
            <a:pPr marL="742950" lvl="1" indent="-285750">
              <a:buFont typeface="Arial"/>
              <a:buChar char="•"/>
            </a:pPr>
            <a:r>
              <a:rPr lang="en-US" sz="2800">
                <a:ea typeface="Calibri"/>
                <a:cs typeface="Calibri"/>
              </a:rPr>
              <a:t>Funnel insert from funnel enclosure top</a:t>
            </a:r>
            <a:endParaRPr lang="en-US">
              <a:ea typeface="Calibri"/>
              <a:cs typeface="Calibri"/>
            </a:endParaRPr>
          </a:p>
          <a:p>
            <a:pPr marL="1200150" lvl="2" indent="-285750">
              <a:buFont typeface="Wingdings"/>
              <a:buChar char="§"/>
            </a:pPr>
            <a:r>
              <a:rPr lang="en-US" sz="2800">
                <a:ea typeface="Calibri"/>
                <a:cs typeface="Calibri"/>
              </a:rPr>
              <a:t>Secure funnel stopper</a:t>
            </a:r>
            <a:endParaRPr lang="en-US">
              <a:ea typeface="Calibri"/>
              <a:cs typeface="Calibri"/>
            </a:endParaRPr>
          </a:p>
          <a:p>
            <a:pPr marL="742950" lvl="1" indent="-285750">
              <a:buFont typeface="Arial"/>
              <a:buChar char="•"/>
            </a:pPr>
            <a:endParaRPr lang="en-US">
              <a:ea typeface="Calibri"/>
              <a:cs typeface="Calibri"/>
            </a:endParaRPr>
          </a:p>
          <a:p>
            <a:endParaRPr lang="en-US"/>
          </a:p>
        </p:txBody>
      </p:sp>
      <p:sp>
        <p:nvSpPr>
          <p:cNvPr id="4" name="Slide Number Placeholder 3">
            <a:extLst>
              <a:ext uri="{FF2B5EF4-FFF2-40B4-BE49-F238E27FC236}">
                <a16:creationId xmlns:a16="http://schemas.microsoft.com/office/drawing/2014/main" id="{15B80357-6B4F-AD4C-39CF-4EC013477DDC}"/>
              </a:ext>
            </a:extLst>
          </p:cNvPr>
          <p:cNvSpPr>
            <a:spLocks noGrp="1"/>
          </p:cNvSpPr>
          <p:nvPr>
            <p:ph type="sldNum" sz="quarter" idx="5"/>
          </p:nvPr>
        </p:nvSpPr>
        <p:spPr/>
        <p:txBody>
          <a:bodyPr/>
          <a:lstStyle/>
          <a:p>
            <a:fld id="{41CCC1AB-48B7-0748-A812-2B7A531C5611}" type="slidenum">
              <a:rPr lang="en-US" smtClean="0"/>
              <a:t>17</a:t>
            </a:fld>
            <a:endParaRPr lang="en-US"/>
          </a:p>
        </p:txBody>
      </p:sp>
    </p:spTree>
    <p:extLst>
      <p:ext uri="{BB962C8B-B14F-4D97-AF65-F5344CB8AC3E}">
        <p14:creationId xmlns:p14="http://schemas.microsoft.com/office/powerpoint/2010/main" val="21607037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a:ea typeface="Calibri"/>
                <a:cs typeface="Calibri"/>
              </a:rPr>
              <a:t>Total Length = length of (shaft + pivot joint + fan + suction cup)</a:t>
            </a:r>
          </a:p>
          <a:p>
            <a:pPr lvl="1">
              <a:buFont typeface="Courier New" panose="020B0604020202020204" pitchFamily="34" charset="0"/>
              <a:buChar char="o"/>
            </a:pPr>
            <a:r>
              <a:rPr lang="en-US">
                <a:ea typeface="Calibri"/>
                <a:cs typeface="Calibri"/>
              </a:rPr>
              <a:t>= 76.2mm + 63.2mm + 25mm + 25mm</a:t>
            </a:r>
          </a:p>
          <a:p>
            <a:pPr lvl="1">
              <a:buFont typeface="Courier New" panose="020B0604020202020204" pitchFamily="34" charset="0"/>
              <a:buChar char="o"/>
            </a:pPr>
            <a:r>
              <a:rPr lang="en-US">
                <a:ea typeface="Calibri"/>
                <a:cs typeface="Calibri"/>
              </a:rPr>
              <a:t>= 176.2mm</a:t>
            </a:r>
            <a:endParaRPr lang="en-US"/>
          </a:p>
          <a:p>
            <a:r>
              <a:rPr lang="en-US" sz="2400">
                <a:ea typeface="Calibri"/>
                <a:cs typeface="Calibri"/>
              </a:rPr>
              <a:t>Total Mass = mass of (shaft + pivot joint + fan + suction cup + shaft base)</a:t>
            </a:r>
          </a:p>
          <a:p>
            <a:pPr lvl="1">
              <a:buFont typeface="Courier New" panose="020B0604020202020204" pitchFamily="34" charset="0"/>
              <a:buChar char="o"/>
            </a:pPr>
            <a:r>
              <a:rPr lang="en-US">
                <a:ea typeface="Calibri"/>
                <a:cs typeface="Calibri"/>
              </a:rPr>
              <a:t>= 150g + 793.8g + 100g + 500g + 277.5g</a:t>
            </a:r>
          </a:p>
          <a:p>
            <a:pPr lvl="1">
              <a:buFont typeface="Courier New" panose="020B0604020202020204" pitchFamily="34" charset="0"/>
              <a:buChar char="o"/>
            </a:pPr>
            <a:r>
              <a:rPr lang="en-US">
                <a:ea typeface="Calibri"/>
                <a:cs typeface="Calibri"/>
              </a:rPr>
              <a:t>= 1.8213kg</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18</a:t>
            </a:fld>
            <a:endParaRPr lang="en-US"/>
          </a:p>
        </p:txBody>
      </p:sp>
    </p:spTree>
    <p:extLst>
      <p:ext uri="{BB962C8B-B14F-4D97-AF65-F5344CB8AC3E}">
        <p14:creationId xmlns:p14="http://schemas.microsoft.com/office/powerpoint/2010/main" val="3058423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F55D7E-0BEB-72D8-40F1-9862BFC192A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8355B76-C317-9A94-7010-C04694D43C8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AE0792-5BA0-1878-1E1E-74183B925BA0}"/>
              </a:ext>
            </a:extLst>
          </p:cNvPr>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EXPLAIN WHY THESE DIMENSIONS ARE THE WAY THEY. ARE</a:t>
            </a:r>
          </a:p>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p>
          <a:p>
            <a:pPr marL="285750" indent="-285750">
              <a:buFont typeface="Arial"/>
              <a:buChar char="•"/>
            </a:pPr>
            <a:r>
              <a:rPr lang="en-US" sz="2400" err="1">
                <a:ea typeface="Calibri"/>
                <a:cs typeface="Calibri"/>
              </a:rPr>
              <a:t>Fumehood</a:t>
            </a:r>
            <a:r>
              <a:rPr lang="en-US" sz="2400">
                <a:ea typeface="Calibri"/>
                <a:cs typeface="Calibri"/>
              </a:rPr>
              <a:t> use</a:t>
            </a:r>
          </a:p>
          <a:p>
            <a:pPr marL="742950" lvl="1" indent="-285750">
              <a:buFont typeface="Courier New"/>
              <a:buChar char="o"/>
            </a:pPr>
            <a:r>
              <a:rPr lang="en-US" sz="2400">
                <a:ea typeface="Calibri"/>
                <a:cs typeface="Calibri"/>
              </a:rPr>
              <a:t>Reduce inhalation risks</a:t>
            </a:r>
          </a:p>
          <a:p>
            <a:pPr marL="742950" lvl="1" indent="-285750">
              <a:buFont typeface="Courier New"/>
              <a:buChar char="o"/>
            </a:pPr>
            <a:r>
              <a:rPr lang="en-US" sz="2400">
                <a:ea typeface="Calibri"/>
                <a:cs typeface="Calibri"/>
              </a:rPr>
              <a:t>Remove any aerosolized particles</a:t>
            </a:r>
          </a:p>
          <a:p>
            <a:pPr marL="285750" indent="-285750">
              <a:buFont typeface="Arial"/>
              <a:buChar char="•"/>
            </a:pPr>
            <a:r>
              <a:rPr lang="en-US" sz="2400">
                <a:ea typeface="Calibri"/>
                <a:cs typeface="Calibri"/>
              </a:rPr>
              <a:t>Camera set up</a:t>
            </a:r>
          </a:p>
          <a:p>
            <a:pPr marL="742950" lvl="1" indent="-285750">
              <a:buFont typeface="Courier New"/>
              <a:buChar char="o"/>
            </a:pPr>
            <a:r>
              <a:rPr lang="en-US" sz="2400">
                <a:ea typeface="Calibri"/>
                <a:cs typeface="Calibri"/>
              </a:rPr>
              <a:t>Captures entire box</a:t>
            </a:r>
          </a:p>
          <a:p>
            <a:pPr marL="742950" lvl="1" indent="-285750">
              <a:buFont typeface="Courier New"/>
              <a:buChar char="o"/>
            </a:pPr>
            <a:r>
              <a:rPr lang="en-US" sz="2400">
                <a:ea typeface="Calibri"/>
                <a:cs typeface="Calibri"/>
              </a:rPr>
              <a:t>4.5 feet from box</a:t>
            </a:r>
          </a:p>
          <a:p>
            <a:pPr marL="742950" lvl="1" indent="-285750">
              <a:buFont typeface="Courier New"/>
              <a:buChar char="o"/>
            </a:pPr>
            <a:r>
              <a:rPr lang="en-US" sz="2400">
                <a:ea typeface="Calibri"/>
                <a:cs typeface="Calibri"/>
              </a:rPr>
              <a:t>iPhone raised 9 inches from ground</a:t>
            </a:r>
          </a:p>
          <a:p>
            <a:pPr marL="285750" indent="-285750">
              <a:buFont typeface="Arial"/>
              <a:buChar char="•"/>
            </a:pPr>
            <a:r>
              <a:rPr lang="en-US" sz="2400">
                <a:ea typeface="Calibri"/>
                <a:cs typeface="Calibri"/>
              </a:rPr>
              <a:t>UV light set up</a:t>
            </a:r>
          </a:p>
          <a:p>
            <a:pPr marL="742950" lvl="1" indent="-285750">
              <a:buFont typeface="Courier New"/>
              <a:buChar char="o"/>
            </a:pPr>
            <a:r>
              <a:rPr lang="en-US" sz="2400">
                <a:ea typeface="Calibri"/>
                <a:cs typeface="Calibri"/>
              </a:rPr>
              <a:t>Left, outside facing inward</a:t>
            </a:r>
          </a:p>
          <a:p>
            <a:pPr marL="285750" indent="-285750">
              <a:buFont typeface="Arial"/>
              <a:buChar char="•"/>
            </a:pPr>
            <a:r>
              <a:rPr lang="en-US" sz="2400">
                <a:ea typeface="Calibri"/>
                <a:cs typeface="Calibri"/>
              </a:rPr>
              <a:t>Fans set up</a:t>
            </a:r>
          </a:p>
          <a:p>
            <a:pPr marL="742950" lvl="1" indent="-285750">
              <a:buFont typeface="Courier New"/>
              <a:buChar char="o"/>
            </a:pPr>
            <a:r>
              <a:rPr lang="en-US" sz="2400">
                <a:ea typeface="Calibri"/>
                <a:cs typeface="Calibri"/>
              </a:rPr>
              <a:t>3 inch from wall</a:t>
            </a:r>
          </a:p>
          <a:p>
            <a:pPr marL="742950" lvl="1" indent="-285750">
              <a:buFont typeface="Courier New"/>
              <a:buChar char="o"/>
            </a:pPr>
            <a:r>
              <a:rPr lang="en-US" sz="2400">
                <a:ea typeface="Calibri"/>
                <a:cs typeface="Calibri"/>
              </a:rPr>
              <a:t>Adjustable angles</a:t>
            </a:r>
          </a:p>
          <a:p>
            <a:pPr marL="742950" lvl="1" indent="-285750">
              <a:buFont typeface="Courier New"/>
              <a:buChar char="o"/>
            </a:pPr>
            <a:r>
              <a:rPr lang="en-US" sz="2400">
                <a:ea typeface="Calibri"/>
                <a:cs typeface="Calibri"/>
              </a:rPr>
              <a:t>Controlled velocity</a:t>
            </a:r>
          </a:p>
          <a:p>
            <a:pPr marL="285750" indent="-285750">
              <a:buFont typeface="Arial"/>
              <a:buChar char="•"/>
            </a:pPr>
            <a:endParaRPr lang="en-US" sz="2400">
              <a:ea typeface="Calibri"/>
              <a:cs typeface="Calibri"/>
            </a:endParaRPr>
          </a:p>
          <a:p>
            <a:pPr algn="l" rtl="0" fontAlgn="base"/>
            <a:endParaRPr lang="en-US" b="0" i="0">
              <a:solidFill>
                <a:srgbClr val="000000"/>
              </a:solidFill>
              <a:effectLst/>
              <a:latin typeface="Segoe UI" panose="020B0502040204020203" pitchFamily="34" charset="0"/>
            </a:endParaRPr>
          </a:p>
        </p:txBody>
      </p:sp>
      <p:sp>
        <p:nvSpPr>
          <p:cNvPr id="4" name="Slide Number Placeholder 3">
            <a:extLst>
              <a:ext uri="{FF2B5EF4-FFF2-40B4-BE49-F238E27FC236}">
                <a16:creationId xmlns:a16="http://schemas.microsoft.com/office/drawing/2014/main" id="{994784C3-638F-2F8D-BB42-A1D429302EB6}"/>
              </a:ext>
            </a:extLst>
          </p:cNvPr>
          <p:cNvSpPr>
            <a:spLocks noGrp="1"/>
          </p:cNvSpPr>
          <p:nvPr>
            <p:ph type="sldNum" sz="quarter" idx="5"/>
          </p:nvPr>
        </p:nvSpPr>
        <p:spPr/>
        <p:txBody>
          <a:bodyPr/>
          <a:lstStyle/>
          <a:p>
            <a:fld id="{41CCC1AB-48B7-0748-A812-2B7A531C5611}" type="slidenum">
              <a:rPr lang="en-US" smtClean="0"/>
              <a:t>19</a:t>
            </a:fld>
            <a:endParaRPr lang="en-US"/>
          </a:p>
        </p:txBody>
      </p:sp>
    </p:spTree>
    <p:extLst>
      <p:ext uri="{BB962C8B-B14F-4D97-AF65-F5344CB8AC3E}">
        <p14:creationId xmlns:p14="http://schemas.microsoft.com/office/powerpoint/2010/main" val="6025862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sz="1200" b="0" i="0">
                <a:solidFill>
                  <a:srgbClr val="000000"/>
                </a:solidFill>
                <a:effectLst/>
                <a:latin typeface="Aptos" panose="020B0004020202020204" pitchFamily="34" charset="0"/>
              </a:rPr>
              <a:t>200 degrees </a:t>
            </a:r>
            <a:r>
              <a:rPr lang="en-US" sz="1200" b="0" i="0" err="1">
                <a:solidFill>
                  <a:srgbClr val="000000"/>
                </a:solidFill>
                <a:effectLst/>
                <a:latin typeface="Aptos" panose="020B0004020202020204" pitchFamily="34" charset="0"/>
              </a:rPr>
              <a:t>celsius</a:t>
            </a:r>
            <a:r>
              <a:rPr lang="en-US" sz="1200" b="0" i="0">
                <a:solidFill>
                  <a:srgbClr val="000000"/>
                </a:solidFill>
                <a:effectLst/>
                <a:latin typeface="Aptos" panose="020B0004020202020204" pitchFamily="34" charset="0"/>
              </a:rPr>
              <a:t> is empirical based on NASA research</a:t>
            </a:r>
          </a:p>
          <a:p>
            <a:pPr marL="285750" indent="-285750">
              <a:buFont typeface="Arial,Sans-Serif"/>
              <a:buChar char="•"/>
            </a:pPr>
            <a:r>
              <a:rPr lang="en-US" sz="2600">
                <a:ea typeface="Calibri"/>
                <a:cs typeface="Arial"/>
              </a:rPr>
              <a:t>Plans to bake first batch March 3rd – 4th</a:t>
            </a:r>
          </a:p>
          <a:p>
            <a:pPr marL="742950" lvl="1" indent="-285750">
              <a:buFont typeface="Courier New,monospace"/>
              <a:buChar char="o"/>
            </a:pPr>
            <a:r>
              <a:rPr lang="en-US" sz="2600">
                <a:ea typeface="Calibri"/>
                <a:cs typeface="Arial"/>
              </a:rPr>
              <a:t>First test run March 4th</a:t>
            </a:r>
            <a:endParaRPr lang="en-US" sz="1200" b="0" i="0">
              <a:solidFill>
                <a:srgbClr val="000000"/>
              </a:solidFill>
              <a:effectLst/>
              <a:latin typeface="Aptos" panose="020B0004020202020204" pitchFamily="34" charset="0"/>
            </a:endParaRPr>
          </a:p>
          <a:p>
            <a:pPr marL="285750" indent="-285750">
              <a:buFont typeface="Arial,Sans-Serif"/>
              <a:buChar char="•"/>
            </a:pPr>
            <a:r>
              <a:rPr lang="en-US" sz="2600">
                <a:ea typeface="Calibri"/>
                <a:cs typeface="Arial"/>
              </a:rPr>
              <a:t>Dehydrating simulant in ovens</a:t>
            </a:r>
          </a:p>
          <a:p>
            <a:pPr marL="742950" lvl="1" indent="-285750">
              <a:buFont typeface="Courier New,monospace"/>
              <a:buChar char="o"/>
            </a:pPr>
            <a:r>
              <a:rPr lang="en-US" sz="2600">
                <a:ea typeface="Calibri"/>
                <a:cs typeface="Arial"/>
              </a:rPr>
              <a:t>12 hours</a:t>
            </a:r>
          </a:p>
          <a:p>
            <a:pPr marL="742950" lvl="1" indent="-285750">
              <a:buFont typeface="Courier New,monospace"/>
              <a:buChar char="o"/>
            </a:pPr>
            <a:r>
              <a:rPr lang="en-US" sz="2600">
                <a:ea typeface="Calibri"/>
                <a:cs typeface="Arial"/>
              </a:rPr>
              <a:t>200 degrees C</a:t>
            </a:r>
            <a:endParaRPr lang="en-US" sz="2600">
              <a:cs typeface="Arial"/>
            </a:endParaRPr>
          </a:p>
          <a:p>
            <a:pPr marL="285750" indent="-285750">
              <a:buFont typeface="Arial,Sans-Serif"/>
              <a:buChar char="•"/>
            </a:pPr>
            <a:r>
              <a:rPr lang="en-US" sz="2600">
                <a:cs typeface="Arial"/>
              </a:rPr>
              <a:t>Safety​ </a:t>
            </a:r>
            <a:r>
              <a:rPr lang="en-US" sz="2600" err="1">
                <a:cs typeface="Arial"/>
              </a:rPr>
              <a:t>ez</a:t>
            </a:r>
            <a:endParaRPr lang="en-US" sz="2600">
              <a:ea typeface="Calibri"/>
              <a:cs typeface="Arial"/>
            </a:endParaRPr>
          </a:p>
          <a:p>
            <a:pPr marL="742950" lvl="1" indent="-285750">
              <a:buFont typeface="Courier New,monospace"/>
              <a:buChar char="o"/>
            </a:pPr>
            <a:r>
              <a:rPr lang="en-US" sz="2600">
                <a:cs typeface="Arial"/>
              </a:rPr>
              <a:t>Goggles, lab coats, N95 masks, and gloves​</a:t>
            </a:r>
            <a:endParaRPr lang="en-US" sz="2600">
              <a:ea typeface="Calibri"/>
              <a:cs typeface="Arial"/>
            </a:endParaRPr>
          </a:p>
          <a:p>
            <a:pPr marL="742950" lvl="1" indent="-285750">
              <a:buFont typeface="Courier New,monospace"/>
              <a:buChar char="o"/>
            </a:pPr>
            <a:r>
              <a:rPr lang="en-US" sz="2600">
                <a:cs typeface="Arial"/>
              </a:rPr>
              <a:t>Placing box in fume hood​</a:t>
            </a:r>
            <a:endParaRPr lang="en-US" sz="2600">
              <a:ea typeface="Calibri"/>
              <a:cs typeface="Arial"/>
            </a:endParaRPr>
          </a:p>
          <a:p>
            <a:pPr marL="742950" lvl="1" indent="-285750">
              <a:buFont typeface="Courier New,monospace"/>
              <a:buChar char="o"/>
            </a:pPr>
            <a:r>
              <a:rPr lang="en-US" sz="2600">
                <a:cs typeface="Arial"/>
              </a:rPr>
              <a:t>Starting with dust settle​</a:t>
            </a:r>
            <a:endParaRPr lang="en-US" sz="2600">
              <a:ea typeface="Calibri"/>
              <a:cs typeface="Arial"/>
            </a:endParaRPr>
          </a:p>
          <a:p>
            <a:pPr marL="285750" indent="-285750">
              <a:buFont typeface="Arial,Sans-Serif"/>
              <a:buChar char="•"/>
            </a:pPr>
            <a:r>
              <a:rPr lang="en-US" sz="2600">
                <a:cs typeface="Arial"/>
              </a:rPr>
              <a:t>Disposal and cleaning​</a:t>
            </a:r>
            <a:endParaRPr lang="en-US" sz="2600">
              <a:ea typeface="Calibri"/>
              <a:cs typeface="Arial"/>
            </a:endParaRPr>
          </a:p>
          <a:p>
            <a:pPr marL="742950" lvl="1" indent="-285750">
              <a:buFont typeface="Courier New,monospace"/>
              <a:buChar char="o"/>
            </a:pPr>
            <a:r>
              <a:rPr lang="en-US" sz="2600">
                <a:cs typeface="Arial"/>
              </a:rPr>
              <a:t>Wipe between runs​</a:t>
            </a:r>
            <a:endParaRPr lang="en-US" sz="2600">
              <a:ea typeface="Calibri"/>
              <a:cs typeface="Arial"/>
            </a:endParaRPr>
          </a:p>
          <a:p>
            <a:pPr marL="742950" lvl="1" indent="-285750">
              <a:buFont typeface="Courier New,monospace"/>
              <a:buChar char="o"/>
            </a:pPr>
            <a:r>
              <a:rPr lang="en-US" sz="2600">
                <a:cs typeface="Arial"/>
              </a:rPr>
              <a:t>Wet materials for safer disposal</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The 12 hours and 200 degrees </a:t>
            </a:r>
            <a:r>
              <a:rPr lang="en-US" sz="1200" b="0" i="0" err="1">
                <a:solidFill>
                  <a:srgbClr val="000000"/>
                </a:solidFill>
                <a:effectLst/>
                <a:latin typeface="Aptos" panose="020B0004020202020204" pitchFamily="34" charset="0"/>
              </a:rPr>
              <a:t>cel</a:t>
            </a:r>
            <a:r>
              <a:rPr lang="en-US" sz="1200" b="0" i="0">
                <a:solidFill>
                  <a:srgbClr val="000000"/>
                </a:solidFill>
                <a:effectLst/>
                <a:latin typeface="Aptos" panose="020B0004020202020204" pitchFamily="34" charset="0"/>
              </a:rPr>
              <a:t> are empirical from </a:t>
            </a:r>
            <a:r>
              <a:rPr lang="en-US" sz="1200" b="0" i="0" err="1">
                <a:solidFill>
                  <a:srgbClr val="000000"/>
                </a:solidFill>
                <a:effectLst/>
                <a:latin typeface="Aptos" panose="020B0004020202020204" pitchFamily="34" charset="0"/>
              </a:rPr>
              <a:t>nasa</a:t>
            </a:r>
            <a:r>
              <a:rPr lang="en-US" sz="1200" b="0" i="0">
                <a:solidFill>
                  <a:srgbClr val="000000"/>
                </a:solidFill>
                <a:effectLst/>
                <a:latin typeface="Aptos" panose="020B0004020202020204" pitchFamily="34" charset="0"/>
              </a:rPr>
              <a:t> research. This is in order to get all the water from all the porous surfaces within the particles. 100 degrees will not dehydrate the simulant like we need it too, and the drying process we plan to use will only change the density by 1 percent</a:t>
            </a:r>
          </a:p>
          <a:p>
            <a:pPr algn="l" rtl="0" fontAlgn="base"/>
            <a:endParaRPr lang="en-US" sz="1200" b="0" i="0">
              <a:solidFill>
                <a:srgbClr val="000000"/>
              </a:solidFill>
              <a:effectLst/>
              <a:latin typeface="Aptos" panose="020B0004020202020204" pitchFamily="34" charset="0"/>
            </a:endParaRPr>
          </a:p>
          <a:p>
            <a:pPr algn="l" rtl="0" fontAlgn="base"/>
            <a:r>
              <a:rPr lang="en-US" sz="1200" b="0" i="0">
                <a:solidFill>
                  <a:srgbClr val="000000"/>
                </a:solidFill>
                <a:effectLst/>
                <a:latin typeface="Aptos" panose="020B0004020202020204" pitchFamily="34" charset="0"/>
              </a:rPr>
              <a:t>NASA looked at mass loss in the material and how much changes. 200 is just what they have been empirically able to show works. Higher than 200 would alter the materials in there. No clay on lunar surface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no water on lunar surface. So ideally want simulants that don’t have clay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on earth </a:t>
            </a:r>
            <a:r>
              <a:rPr lang="en-US" sz="1200" b="0" i="0" err="1">
                <a:solidFill>
                  <a:srgbClr val="000000"/>
                </a:solidFill>
                <a:effectLst/>
                <a:latin typeface="Aptos" panose="020B0004020202020204" pitchFamily="34" charset="0"/>
              </a:rPr>
              <a:t>theyre</a:t>
            </a:r>
            <a:r>
              <a:rPr lang="en-US" sz="1200" b="0" i="0">
                <a:solidFill>
                  <a:srgbClr val="000000"/>
                </a:solidFill>
                <a:effectLst/>
                <a:latin typeface="Aptos" panose="020B0004020202020204" pitchFamily="34" charset="0"/>
              </a:rPr>
              <a:t> exposed to water so they have clay minerals exposed which is not ideal and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them there but are still there no matter what we do. When we bake at higher temperatures, those clay minerals are first thing that start to change. When we bake it gets them to the version out that we </a:t>
            </a:r>
            <a:r>
              <a:rPr lang="en-US" sz="1200" b="0" i="0" err="1">
                <a:solidFill>
                  <a:srgbClr val="000000"/>
                </a:solidFill>
                <a:effectLst/>
                <a:latin typeface="Aptos" panose="020B0004020202020204" pitchFamily="34" charset="0"/>
              </a:rPr>
              <a:t>dont</a:t>
            </a:r>
            <a:r>
              <a:rPr lang="en-US" sz="1200" b="0" i="0">
                <a:solidFill>
                  <a:srgbClr val="000000"/>
                </a:solidFill>
                <a:effectLst/>
                <a:latin typeface="Aptos" panose="020B0004020202020204" pitchFamily="34" charset="0"/>
              </a:rPr>
              <a:t> want but not too much to where they alter. 200 is in between value that gets that water out and takes some of clay out but not too much to where it alters way too much. Lower </a:t>
            </a:r>
            <a:r>
              <a:rPr lang="en-US" sz="1200" b="0" i="0" err="1">
                <a:solidFill>
                  <a:srgbClr val="000000"/>
                </a:solidFill>
                <a:effectLst/>
                <a:latin typeface="Aptos" panose="020B0004020202020204" pitchFamily="34" charset="0"/>
              </a:rPr>
              <a:t>wouldnt</a:t>
            </a:r>
            <a:r>
              <a:rPr lang="en-US" sz="1200" b="0" i="0">
                <a:solidFill>
                  <a:srgbClr val="000000"/>
                </a:solidFill>
                <a:effectLst/>
                <a:latin typeface="Aptos" panose="020B0004020202020204" pitchFamily="34" charset="0"/>
              </a:rPr>
              <a:t> get all surface bound water out. Might be </a:t>
            </a:r>
            <a:r>
              <a:rPr lang="en-US" sz="1200" b="0" i="0" err="1">
                <a:solidFill>
                  <a:srgbClr val="000000"/>
                </a:solidFill>
                <a:effectLst/>
                <a:latin typeface="Aptos" panose="020B0004020202020204" pitchFamily="34" charset="0"/>
              </a:rPr>
              <a:t>intraporous</a:t>
            </a:r>
            <a:r>
              <a:rPr lang="en-US" sz="1200" b="0" i="0">
                <a:solidFill>
                  <a:srgbClr val="000000"/>
                </a:solidFill>
                <a:effectLst/>
                <a:latin typeface="Aptos" panose="020B0004020202020204" pitchFamily="34" charset="0"/>
              </a:rPr>
              <a:t> spaces filled with water that will come to surface, so want to bake it out. 100 degrees will not be sufficient to do that. Doesn't have to be exactly 12 hours, they sort of just do overnight sort of thing where they leave materials overnight in oven and let it bake itself out.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Can bake it out and do pre and post mass calculations and see how mass changes with 15 hours vs 12 </a:t>
            </a:r>
            <a:r>
              <a:rPr lang="en-US" sz="1200" b="0" i="0" err="1">
                <a:solidFill>
                  <a:srgbClr val="000000"/>
                </a:solidFill>
                <a:effectLst/>
                <a:latin typeface="Aptos" panose="020B0004020202020204" pitchFamily="34" charset="0"/>
              </a:rPr>
              <a:t>butwont</a:t>
            </a:r>
            <a:r>
              <a:rPr lang="en-US" sz="1200" b="0" i="0">
                <a:solidFill>
                  <a:srgbClr val="000000"/>
                </a:solidFill>
                <a:effectLst/>
                <a:latin typeface="Aptos" panose="020B0004020202020204" pitchFamily="34" charset="0"/>
              </a:rPr>
              <a:t> be super different.  </a:t>
            </a:r>
            <a:endParaRPr lang="en-US" b="0" i="0">
              <a:solidFill>
                <a:srgbClr val="000000"/>
              </a:solidFill>
              <a:effectLst/>
              <a:latin typeface="Segoe UI" panose="020B0502040204020203" pitchFamily="34" charset="0"/>
            </a:endParaRPr>
          </a:p>
          <a:p>
            <a:pPr algn="l" rtl="0" fontAlgn="base"/>
            <a:r>
              <a:rPr lang="en-US" sz="1200" b="0" i="0">
                <a:solidFill>
                  <a:srgbClr val="000000"/>
                </a:solidFill>
                <a:effectLst/>
                <a:latin typeface="Aptos" panose="020B0004020202020204" pitchFamily="34" charset="0"/>
              </a:rPr>
              <a:t>Baking wont change bulk density a lot </a:t>
            </a:r>
            <a:r>
              <a:rPr lang="en-US" sz="1200" b="0" i="0" err="1">
                <a:solidFill>
                  <a:srgbClr val="000000"/>
                </a:solidFill>
                <a:effectLst/>
                <a:latin typeface="Aptos" panose="020B0004020202020204" pitchFamily="34" charset="0"/>
              </a:rPr>
              <a:t>bc</a:t>
            </a:r>
            <a:r>
              <a:rPr lang="en-US" sz="1200" b="0" i="0">
                <a:solidFill>
                  <a:srgbClr val="000000"/>
                </a:solidFill>
                <a:effectLst/>
                <a:latin typeface="Aptos" panose="020B0004020202020204" pitchFamily="34" charset="0"/>
              </a:rPr>
              <a:t> maybe 1% water in materials. If 10% water then ye sit would change it  </a:t>
            </a:r>
            <a:endParaRPr lang="en-US" b="0" i="0">
              <a:solidFill>
                <a:srgbClr val="000000"/>
              </a:solidFill>
              <a:effectLst/>
              <a:latin typeface="Segoe UI" panose="020B0502040204020203" pitchFamily="34" charset="0"/>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20</a:t>
            </a:fld>
            <a:endParaRPr lang="en-US"/>
          </a:p>
        </p:txBody>
      </p:sp>
    </p:spTree>
    <p:extLst>
      <p:ext uri="{BB962C8B-B14F-4D97-AF65-F5344CB8AC3E}">
        <p14:creationId xmlns:p14="http://schemas.microsoft.com/office/powerpoint/2010/main" val="12738334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 that these are hard to see with the naked eye</a:t>
            </a:r>
          </a:p>
          <a:p>
            <a:r>
              <a:rPr lang="en-US">
                <a:cs typeface="Calibri"/>
              </a:rPr>
              <a:t>-click next slide so they shrink</a:t>
            </a:r>
          </a:p>
        </p:txBody>
      </p:sp>
      <p:sp>
        <p:nvSpPr>
          <p:cNvPr id="4" name="Slide Number Placeholder 3"/>
          <p:cNvSpPr>
            <a:spLocks noGrp="1"/>
          </p:cNvSpPr>
          <p:nvPr>
            <p:ph type="sldNum" sz="quarter" idx="5"/>
          </p:nvPr>
        </p:nvSpPr>
        <p:spPr/>
        <p:txBody>
          <a:bodyPr/>
          <a:lstStyle/>
          <a:p>
            <a:fld id="{41CCC1AB-48B7-0748-A812-2B7A531C5611}" type="slidenum">
              <a:rPr lang="en-US" smtClean="0"/>
              <a:t>21</a:t>
            </a:fld>
            <a:endParaRPr lang="en-US"/>
          </a:p>
        </p:txBody>
      </p:sp>
    </p:spTree>
    <p:extLst>
      <p:ext uri="{BB962C8B-B14F-4D97-AF65-F5344CB8AC3E}">
        <p14:creationId xmlns:p14="http://schemas.microsoft.com/office/powerpoint/2010/main" val="2698017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So in order to visualize how the lunar simulant is moving the glovebox, fluorescent beads and UV light will be used. (move to next slide)</a:t>
            </a:r>
          </a:p>
        </p:txBody>
      </p:sp>
      <p:sp>
        <p:nvSpPr>
          <p:cNvPr id="4" name="Slide Number Placeholder 3"/>
          <p:cNvSpPr>
            <a:spLocks noGrp="1"/>
          </p:cNvSpPr>
          <p:nvPr>
            <p:ph type="sldNum" sz="quarter" idx="5"/>
          </p:nvPr>
        </p:nvSpPr>
        <p:spPr/>
        <p:txBody>
          <a:bodyPr/>
          <a:lstStyle/>
          <a:p>
            <a:fld id="{41CCC1AB-48B7-0748-A812-2B7A531C5611}" type="slidenum">
              <a:rPr lang="en-US" smtClean="0"/>
              <a:t>22</a:t>
            </a:fld>
            <a:endParaRPr lang="en-US"/>
          </a:p>
        </p:txBody>
      </p:sp>
    </p:spTree>
    <p:extLst>
      <p:ext uri="{BB962C8B-B14F-4D97-AF65-F5344CB8AC3E}">
        <p14:creationId xmlns:p14="http://schemas.microsoft.com/office/powerpoint/2010/main" val="35977851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err="1"/>
              <a:t>Im</a:t>
            </a:r>
            <a:r>
              <a:rPr lang="en-US"/>
              <a:t> mina, </a:t>
            </a:r>
            <a:r>
              <a:rPr lang="en-US" err="1"/>
              <a:t>im</a:t>
            </a:r>
            <a:r>
              <a:rPr lang="en-US"/>
              <a:t> </a:t>
            </a:r>
            <a:r>
              <a:rPr lang="en-US" err="1"/>
              <a:t>nia</a:t>
            </a:r>
            <a:r>
              <a:rPr lang="en-US"/>
              <a:t>, </a:t>
            </a:r>
            <a:r>
              <a:rPr lang="en-US" err="1"/>
              <a:t>im</a:t>
            </a:r>
            <a:r>
              <a:rPr lang="en-US"/>
              <a:t> </a:t>
            </a:r>
            <a:r>
              <a:rPr lang="en-US" err="1"/>
              <a:t>ryna</a:t>
            </a:r>
            <a:r>
              <a:rPr lang="en-US"/>
              <a:t>, </a:t>
            </a:r>
            <a:r>
              <a:rPr lang="en-US" err="1"/>
              <a:t>im</a:t>
            </a:r>
            <a:r>
              <a:rPr lang="en-US"/>
              <a:t> </a:t>
            </a:r>
            <a:r>
              <a:rPr lang="en-US" err="1"/>
              <a:t>kendall</a:t>
            </a:r>
            <a:r>
              <a:rPr lang="en-US"/>
              <a:t>, </a:t>
            </a:r>
            <a:r>
              <a:rPr lang="en-US" err="1"/>
              <a:t>im</a:t>
            </a:r>
            <a:r>
              <a:rPr lang="en-US"/>
              <a:t> peter, and </a:t>
            </a:r>
            <a:r>
              <a:rPr lang="en-US" err="1"/>
              <a:t>im</a:t>
            </a:r>
            <a:r>
              <a:rPr lang="en-US"/>
              <a:t> </a:t>
            </a:r>
            <a:r>
              <a:rPr lang="en-US" err="1"/>
              <a:t>lawrence</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2</a:t>
            </a:fld>
            <a:endParaRPr lang="en-US"/>
          </a:p>
        </p:txBody>
      </p:sp>
    </p:spTree>
    <p:extLst>
      <p:ext uri="{BB962C8B-B14F-4D97-AF65-F5344CB8AC3E}">
        <p14:creationId xmlns:p14="http://schemas.microsoft.com/office/powerpoint/2010/main" val="12407142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ea typeface="Calibri"/>
              <a:cs typeface="Calibri"/>
            </a:endParaRPr>
          </a:p>
        </p:txBody>
      </p:sp>
      <p:sp>
        <p:nvSpPr>
          <p:cNvPr id="4" name="Slide Number Placeholder 3"/>
          <p:cNvSpPr>
            <a:spLocks noGrp="1"/>
          </p:cNvSpPr>
          <p:nvPr>
            <p:ph type="sldNum" sz="quarter" idx="5"/>
          </p:nvPr>
        </p:nvSpPr>
        <p:spPr/>
        <p:txBody>
          <a:bodyPr/>
          <a:lstStyle/>
          <a:p>
            <a:fld id="{41CCC1AB-48B7-0748-A812-2B7A531C5611}" type="slidenum">
              <a:rPr lang="en-US" smtClean="0"/>
              <a:t>23</a:t>
            </a:fld>
            <a:endParaRPr lang="en-US"/>
          </a:p>
        </p:txBody>
      </p:sp>
    </p:spTree>
    <p:extLst>
      <p:ext uri="{BB962C8B-B14F-4D97-AF65-F5344CB8AC3E}">
        <p14:creationId xmlns:p14="http://schemas.microsoft.com/office/powerpoint/2010/main" val="1654396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899B581-5DCD-2D34-F291-62ED68F25B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B90A76F-557B-AD14-E8AE-DE4FFB33820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E6AB1DE-723E-9265-C933-096022A5A2A8}"/>
              </a:ext>
            </a:extLst>
          </p:cNvPr>
          <p:cNvSpPr>
            <a:spLocks noGrp="1"/>
          </p:cNvSpPr>
          <p:nvPr>
            <p:ph type="body" idx="1"/>
          </p:nvPr>
        </p:nvSpPr>
        <p:spPr/>
        <p:txBody>
          <a:bodyPr/>
          <a:lstStyle/>
          <a:p>
            <a:r>
              <a:rPr lang="en-US">
                <a:ea typeface="Calibri"/>
                <a:cs typeface="Calibri"/>
              </a:rPr>
              <a:t>Video footage will be taken of the glovebox while it is being tested.  The glove box will be split into sections. (move to next slides)</a:t>
            </a:r>
            <a:endParaRPr lang="en-US">
              <a:cs typeface="Calibri"/>
            </a:endParaRPr>
          </a:p>
        </p:txBody>
      </p:sp>
      <p:sp>
        <p:nvSpPr>
          <p:cNvPr id="4" name="Slide Number Placeholder 3">
            <a:extLst>
              <a:ext uri="{FF2B5EF4-FFF2-40B4-BE49-F238E27FC236}">
                <a16:creationId xmlns:a16="http://schemas.microsoft.com/office/drawing/2014/main" id="{4E025FA0-8209-8AA1-A815-4B9091C23224}"/>
              </a:ext>
            </a:extLst>
          </p:cNvPr>
          <p:cNvSpPr>
            <a:spLocks noGrp="1"/>
          </p:cNvSpPr>
          <p:nvPr>
            <p:ph type="sldNum" sz="quarter" idx="5"/>
          </p:nvPr>
        </p:nvSpPr>
        <p:spPr/>
        <p:txBody>
          <a:bodyPr/>
          <a:lstStyle/>
          <a:p>
            <a:fld id="{41CCC1AB-48B7-0748-A812-2B7A531C5611}" type="slidenum">
              <a:rPr lang="en-US" smtClean="0"/>
              <a:t>24</a:t>
            </a:fld>
            <a:endParaRPr lang="en-US"/>
          </a:p>
        </p:txBody>
      </p:sp>
    </p:spTree>
    <p:extLst>
      <p:ext uri="{BB962C8B-B14F-4D97-AF65-F5344CB8AC3E}">
        <p14:creationId xmlns:p14="http://schemas.microsoft.com/office/powerpoint/2010/main" val="113750068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0996A-4EE5-90B8-9E71-93C3A63D479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B58C2E6-68B7-B5E6-5405-23809638E0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9C0B4ED-F3DB-A369-D0F5-634A0EB1330E}"/>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6FFC1EDB-C979-177A-556D-1193194B3AF6}"/>
              </a:ext>
            </a:extLst>
          </p:cNvPr>
          <p:cNvSpPr>
            <a:spLocks noGrp="1"/>
          </p:cNvSpPr>
          <p:nvPr>
            <p:ph type="sldNum" sz="quarter" idx="5"/>
          </p:nvPr>
        </p:nvSpPr>
        <p:spPr/>
        <p:txBody>
          <a:bodyPr/>
          <a:lstStyle/>
          <a:p>
            <a:fld id="{41CCC1AB-48B7-0748-A812-2B7A531C5611}" type="slidenum">
              <a:rPr lang="en-US" smtClean="0"/>
              <a:t>25</a:t>
            </a:fld>
            <a:endParaRPr lang="en-US"/>
          </a:p>
        </p:txBody>
      </p:sp>
    </p:spTree>
    <p:extLst>
      <p:ext uri="{BB962C8B-B14F-4D97-AF65-F5344CB8AC3E}">
        <p14:creationId xmlns:p14="http://schemas.microsoft.com/office/powerpoint/2010/main" val="25781431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D16B-3C37-A783-5C5A-4566F26F7DA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3928810-D319-A662-01B8-7EED6826575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185A012-7654-7204-CA15-75BA6841643B}"/>
              </a:ext>
            </a:extLst>
          </p:cNvPr>
          <p:cNvSpPr>
            <a:spLocks noGrp="1"/>
          </p:cNvSpPr>
          <p:nvPr>
            <p:ph type="body" idx="1"/>
          </p:nvPr>
        </p:nvSpPr>
        <p:spPr/>
        <p:txBody>
          <a:bodyPr/>
          <a:lstStyle/>
          <a:p>
            <a:r>
              <a:rPr lang="en-US">
                <a:ea typeface="Calibri"/>
                <a:cs typeface="Calibri"/>
              </a:rPr>
              <a:t>Fluorescent beads inside will be analyzed by sections of the glovebox through image analysis</a:t>
            </a:r>
            <a:endParaRPr lang="en-US">
              <a:cs typeface="Calibri"/>
            </a:endParaRPr>
          </a:p>
        </p:txBody>
      </p:sp>
      <p:sp>
        <p:nvSpPr>
          <p:cNvPr id="4" name="Slide Number Placeholder 3">
            <a:extLst>
              <a:ext uri="{FF2B5EF4-FFF2-40B4-BE49-F238E27FC236}">
                <a16:creationId xmlns:a16="http://schemas.microsoft.com/office/drawing/2014/main" id="{C9555FFD-17CA-2997-AC0F-5780E2C2B31A}"/>
              </a:ext>
            </a:extLst>
          </p:cNvPr>
          <p:cNvSpPr>
            <a:spLocks noGrp="1"/>
          </p:cNvSpPr>
          <p:nvPr>
            <p:ph type="sldNum" sz="quarter" idx="5"/>
          </p:nvPr>
        </p:nvSpPr>
        <p:spPr/>
        <p:txBody>
          <a:bodyPr/>
          <a:lstStyle/>
          <a:p>
            <a:fld id="{41CCC1AB-48B7-0748-A812-2B7A531C5611}" type="slidenum">
              <a:rPr lang="en-US" smtClean="0"/>
              <a:t>26</a:t>
            </a:fld>
            <a:endParaRPr lang="en-US"/>
          </a:p>
        </p:txBody>
      </p:sp>
    </p:spTree>
    <p:extLst>
      <p:ext uri="{BB962C8B-B14F-4D97-AF65-F5344CB8AC3E}">
        <p14:creationId xmlns:p14="http://schemas.microsoft.com/office/powerpoint/2010/main" val="309404995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B157-1913-9EAC-CFFA-A18AE151A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89410-5370-30BE-A908-CFCF14D5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A8369-092A-1998-DC94-57FC7F3B8F7A}"/>
              </a:ext>
            </a:extLst>
          </p:cNvPr>
          <p:cNvSpPr>
            <a:spLocks noGrp="1"/>
          </p:cNvSpPr>
          <p:nvPr>
            <p:ph type="body" idx="1"/>
          </p:nvPr>
        </p:nvSpPr>
        <p:spPr/>
        <p:txBody>
          <a:bodyPr/>
          <a:lstStyle/>
          <a:p>
            <a:r>
              <a:rPr lang="en-US">
                <a:ea typeface="Calibri"/>
                <a:cs typeface="Calibri"/>
              </a:rPr>
              <a:t>If the quantity of fluorescent beads in each section of the box are similar then the lunar simulant can be considered evenly distributed. </a:t>
            </a:r>
            <a:endParaRPr lang="en-US">
              <a:cs typeface="Calibri"/>
            </a:endParaRPr>
          </a:p>
        </p:txBody>
      </p:sp>
      <p:sp>
        <p:nvSpPr>
          <p:cNvPr id="4" name="Slide Number Placeholder 3">
            <a:extLst>
              <a:ext uri="{FF2B5EF4-FFF2-40B4-BE49-F238E27FC236}">
                <a16:creationId xmlns:a16="http://schemas.microsoft.com/office/drawing/2014/main" id="{A742859C-33BC-37F3-4F2A-84D38C7128E6}"/>
              </a:ext>
            </a:extLst>
          </p:cNvPr>
          <p:cNvSpPr>
            <a:spLocks noGrp="1"/>
          </p:cNvSpPr>
          <p:nvPr>
            <p:ph type="sldNum" sz="quarter" idx="5"/>
          </p:nvPr>
        </p:nvSpPr>
        <p:spPr/>
        <p:txBody>
          <a:bodyPr/>
          <a:lstStyle/>
          <a:p>
            <a:fld id="{41CCC1AB-48B7-0748-A812-2B7A531C5611}" type="slidenum">
              <a:rPr lang="en-US" smtClean="0"/>
              <a:t>27</a:t>
            </a:fld>
            <a:endParaRPr lang="en-US"/>
          </a:p>
        </p:txBody>
      </p:sp>
    </p:spTree>
    <p:extLst>
      <p:ext uri="{BB962C8B-B14F-4D97-AF65-F5344CB8AC3E}">
        <p14:creationId xmlns:p14="http://schemas.microsoft.com/office/powerpoint/2010/main" val="131129899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99B157-1913-9EAC-CFFA-A18AE151A82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089410-5370-30BE-A908-CFCF14D5C0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84A8369-092A-1998-DC94-57FC7F3B8F7A}"/>
              </a:ext>
            </a:extLst>
          </p:cNvPr>
          <p:cNvSpPr>
            <a:spLocks noGrp="1"/>
          </p:cNvSpPr>
          <p:nvPr>
            <p:ph type="body" idx="1"/>
          </p:nvPr>
        </p:nvSpPr>
        <p:spPr/>
        <p:txBody>
          <a:bodyPr/>
          <a:lstStyle/>
          <a:p>
            <a:r>
              <a:rPr lang="en-US">
                <a:ea typeface="Calibri"/>
                <a:cs typeface="Calibri"/>
              </a:rPr>
              <a:t>Preventing leaks is of paramount importance both to the success of the project as well as the safety of Team 516.  Our first challenge regarding leakages will be vacuum testing the prototype after it has been built and being sure it does not exceed PSI limits.  The second challenge regarding leakages discuss preventing material getting inside the funnel enclosure, which we plan to address by using a funnel stopper. Lastly, we are no longer planning to use PIV as our means of post processing, and are instead looking more towards image analysis tools such as ImageJ or Apple Pro Raw.</a:t>
            </a:r>
            <a:endParaRPr lang="en-US">
              <a:cs typeface="Calibri"/>
            </a:endParaRPr>
          </a:p>
        </p:txBody>
      </p:sp>
      <p:sp>
        <p:nvSpPr>
          <p:cNvPr id="4" name="Slide Number Placeholder 3">
            <a:extLst>
              <a:ext uri="{FF2B5EF4-FFF2-40B4-BE49-F238E27FC236}">
                <a16:creationId xmlns:a16="http://schemas.microsoft.com/office/drawing/2014/main" id="{A742859C-33BC-37F3-4F2A-84D38C7128E6}"/>
              </a:ext>
            </a:extLst>
          </p:cNvPr>
          <p:cNvSpPr>
            <a:spLocks noGrp="1"/>
          </p:cNvSpPr>
          <p:nvPr>
            <p:ph type="sldNum" sz="quarter" idx="5"/>
          </p:nvPr>
        </p:nvSpPr>
        <p:spPr/>
        <p:txBody>
          <a:bodyPr/>
          <a:lstStyle/>
          <a:p>
            <a:fld id="{41CCC1AB-48B7-0748-A812-2B7A531C5611}" type="slidenum">
              <a:rPr lang="en-US" smtClean="0"/>
              <a:t>28</a:t>
            </a:fld>
            <a:endParaRPr lang="en-US"/>
          </a:p>
        </p:txBody>
      </p:sp>
    </p:spTree>
    <p:extLst>
      <p:ext uri="{BB962C8B-B14F-4D97-AF65-F5344CB8AC3E}">
        <p14:creationId xmlns:p14="http://schemas.microsoft.com/office/powerpoint/2010/main" val="271281996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30</a:t>
            </a:fld>
            <a:endParaRPr lang="en-US"/>
          </a:p>
        </p:txBody>
      </p:sp>
    </p:spTree>
    <p:extLst>
      <p:ext uri="{BB962C8B-B14F-4D97-AF65-F5344CB8AC3E}">
        <p14:creationId xmlns:p14="http://schemas.microsoft.com/office/powerpoint/2010/main" val="29253526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endParaRPr lang="en-US">
              <a:ea typeface="Calibri"/>
              <a:cs typeface="Calibri"/>
            </a:endParaRP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31</a:t>
            </a:fld>
            <a:endParaRPr lang="en-US"/>
          </a:p>
        </p:txBody>
      </p:sp>
    </p:spTree>
    <p:extLst>
      <p:ext uri="{BB962C8B-B14F-4D97-AF65-F5344CB8AC3E}">
        <p14:creationId xmlns:p14="http://schemas.microsoft.com/office/powerpoint/2010/main" val="41643169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r>
              <a:rPr lang="en-US">
                <a:ea typeface="Calibri"/>
                <a:cs typeface="Calibri"/>
              </a:rPr>
              <a:t>This animation shows the velocity contour throughout the glove box with the second fan position design.  In this design the side fans are shifted 6 inches to the right of the center of the side wall, facing perpendicular to the side wall.  The velocity contours provide a way to check that the airflow in the simulation is reasonable and thus the simulation was executed properly.  The sweep animation can also be utilized to show the simulant mass concentration inside the glove box.  </a:t>
            </a: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32</a:t>
            </a:fld>
            <a:endParaRPr lang="en-US"/>
          </a:p>
        </p:txBody>
      </p:sp>
    </p:spTree>
    <p:extLst>
      <p:ext uri="{BB962C8B-B14F-4D97-AF65-F5344CB8AC3E}">
        <p14:creationId xmlns:p14="http://schemas.microsoft.com/office/powerpoint/2010/main" val="9462163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425A35-C2C1-4049-97F3-DF97C103E83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6B240D-D727-5BB5-8DCC-941230031BB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7C1F068-442A-CD11-012D-11FD4734FB53}"/>
              </a:ext>
            </a:extLst>
          </p:cNvPr>
          <p:cNvSpPr>
            <a:spLocks noGrp="1"/>
          </p:cNvSpPr>
          <p:nvPr>
            <p:ph type="body" idx="1"/>
          </p:nvPr>
        </p:nvSpPr>
        <p:spPr/>
        <p:txBody>
          <a:bodyPr/>
          <a:lstStyle/>
          <a:p>
            <a:r>
              <a:rPr lang="en-US">
                <a:ea typeface="Calibri"/>
                <a:cs typeface="Calibri"/>
              </a:rPr>
              <a:t>These images show the volume rendering for the simulant mass concentration inside the glove box. The results displayed are still for our secondary fan position design where the fans mounted on the side walls are shifted to the right.  Volume rendering is a very useful tool in showing the mass concentration for the simulant in the corners, which are areas of concern for our sponsors since that is where the simulant would usually build up in from their previous design.  Based on the shown volume rendering, our secondary fan position does not let the simulant build up in the corners of the glove box, but still builds up slightly towards the edges of the glove box. </a:t>
            </a:r>
          </a:p>
        </p:txBody>
      </p:sp>
      <p:sp>
        <p:nvSpPr>
          <p:cNvPr id="4" name="Slide Number Placeholder 3">
            <a:extLst>
              <a:ext uri="{FF2B5EF4-FFF2-40B4-BE49-F238E27FC236}">
                <a16:creationId xmlns:a16="http://schemas.microsoft.com/office/drawing/2014/main" id="{DC5531F9-F05B-E929-A95C-06B14F89964C}"/>
              </a:ext>
            </a:extLst>
          </p:cNvPr>
          <p:cNvSpPr>
            <a:spLocks noGrp="1"/>
          </p:cNvSpPr>
          <p:nvPr>
            <p:ph type="sldNum" sz="quarter" idx="5"/>
          </p:nvPr>
        </p:nvSpPr>
        <p:spPr/>
        <p:txBody>
          <a:bodyPr/>
          <a:lstStyle/>
          <a:p>
            <a:fld id="{41CCC1AB-48B7-0748-A812-2B7A531C5611}" type="slidenum">
              <a:rPr lang="en-US" smtClean="0"/>
              <a:t>33</a:t>
            </a:fld>
            <a:endParaRPr lang="en-US"/>
          </a:p>
        </p:txBody>
      </p:sp>
    </p:spTree>
    <p:extLst>
      <p:ext uri="{BB962C8B-B14F-4D97-AF65-F5344CB8AC3E}">
        <p14:creationId xmlns:p14="http://schemas.microsoft.com/office/powerpoint/2010/main" val="42945886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Here are our sponsors, both the Amy’s, </a:t>
            </a:r>
            <a:r>
              <a:rPr lang="en-US" err="1"/>
              <a:t>brian</a:t>
            </a:r>
            <a:r>
              <a:rPr lang="en-US"/>
              <a:t> (our main point of contact) and </a:t>
            </a:r>
            <a:r>
              <a:rPr lang="en-US" err="1"/>
              <a:t>thomas</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3</a:t>
            </a:fld>
            <a:endParaRPr lang="en-US"/>
          </a:p>
        </p:txBody>
      </p:sp>
    </p:spTree>
    <p:extLst>
      <p:ext uri="{BB962C8B-B14F-4D97-AF65-F5344CB8AC3E}">
        <p14:creationId xmlns:p14="http://schemas.microsoft.com/office/powerpoint/2010/main" val="35284829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17C5DA-E6AB-CFBA-CB37-5170BBC227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A1AD85-2E45-B5D1-3AAE-5BB42DFE75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7B98B33-4E5A-6FF7-0CCC-F87FF2FDBDCE}"/>
              </a:ext>
            </a:extLst>
          </p:cNvPr>
          <p:cNvSpPr>
            <a:spLocks noGrp="1"/>
          </p:cNvSpPr>
          <p:nvPr>
            <p:ph type="body" idx="1"/>
          </p:nvPr>
        </p:nvSpPr>
        <p:spPr/>
        <p:txBody>
          <a:bodyPr/>
          <a:lstStyle/>
          <a:p>
            <a:r>
              <a:rPr lang="en-US">
                <a:ea typeface="Calibri"/>
                <a:cs typeface="Calibri"/>
              </a:rPr>
              <a:t>These images show the velocity streamlines for our secondary fan positions design.  This illustrates the path that the airflow follows inside the glove box, as well as show the magnitude of the velocity along those streamlines. </a:t>
            </a:r>
          </a:p>
        </p:txBody>
      </p:sp>
      <p:sp>
        <p:nvSpPr>
          <p:cNvPr id="4" name="Slide Number Placeholder 3">
            <a:extLst>
              <a:ext uri="{FF2B5EF4-FFF2-40B4-BE49-F238E27FC236}">
                <a16:creationId xmlns:a16="http://schemas.microsoft.com/office/drawing/2014/main" id="{3E04FF0A-732C-3EEF-89EB-C2C1BD2F5A8E}"/>
              </a:ext>
            </a:extLst>
          </p:cNvPr>
          <p:cNvSpPr>
            <a:spLocks noGrp="1"/>
          </p:cNvSpPr>
          <p:nvPr>
            <p:ph type="sldNum" sz="quarter" idx="5"/>
          </p:nvPr>
        </p:nvSpPr>
        <p:spPr/>
        <p:txBody>
          <a:bodyPr/>
          <a:lstStyle/>
          <a:p>
            <a:fld id="{41CCC1AB-48B7-0748-A812-2B7A531C5611}" type="slidenum">
              <a:rPr lang="en-US" smtClean="0"/>
              <a:t>34</a:t>
            </a:fld>
            <a:endParaRPr lang="en-US"/>
          </a:p>
        </p:txBody>
      </p:sp>
    </p:spTree>
    <p:extLst>
      <p:ext uri="{BB962C8B-B14F-4D97-AF65-F5344CB8AC3E}">
        <p14:creationId xmlns:p14="http://schemas.microsoft.com/office/powerpoint/2010/main" val="270252247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lnSpc>
                <a:spcPct val="90000"/>
              </a:lnSpc>
              <a:spcBef>
                <a:spcPts val="1000"/>
              </a:spcBef>
              <a:buFont typeface="Arial"/>
              <a:buChar char="•"/>
            </a:pPr>
            <a:r>
              <a:rPr lang="en-US"/>
              <a:t>Our next steps will be to finalize our fan positions and angles based on the steady state simulations and current data sets.  From the final design we decide, we will proceed to develop a transient simulation of the glove box. From this transient simulation, we can develop timestep animations showing the inside of the glove box as a progression of time. </a:t>
            </a:r>
          </a:p>
        </p:txBody>
      </p:sp>
      <p:sp>
        <p:nvSpPr>
          <p:cNvPr id="4" name="Slide Number Placeholder 3"/>
          <p:cNvSpPr>
            <a:spLocks noGrp="1"/>
          </p:cNvSpPr>
          <p:nvPr>
            <p:ph type="sldNum" sz="quarter" idx="5"/>
          </p:nvPr>
        </p:nvSpPr>
        <p:spPr/>
        <p:txBody>
          <a:bodyPr/>
          <a:lstStyle/>
          <a:p>
            <a:fld id="{41CCC1AB-48B7-0748-A812-2B7A531C5611}" type="slidenum">
              <a:rPr lang="en-US" smtClean="0"/>
              <a:t>35</a:t>
            </a:fld>
            <a:endParaRPr lang="en-US"/>
          </a:p>
        </p:txBody>
      </p:sp>
    </p:spTree>
    <p:extLst>
      <p:ext uri="{BB962C8B-B14F-4D97-AF65-F5344CB8AC3E}">
        <p14:creationId xmlns:p14="http://schemas.microsoft.com/office/powerpoint/2010/main" val="23967526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This is how much money we plan to use, and fortunately we are just within budget, maximizing our spending efficiency</a:t>
            </a:r>
          </a:p>
        </p:txBody>
      </p:sp>
      <p:sp>
        <p:nvSpPr>
          <p:cNvPr id="4" name="Slide Number Placeholder 3"/>
          <p:cNvSpPr>
            <a:spLocks noGrp="1"/>
          </p:cNvSpPr>
          <p:nvPr>
            <p:ph type="sldNum" sz="quarter" idx="5"/>
          </p:nvPr>
        </p:nvSpPr>
        <p:spPr/>
        <p:txBody>
          <a:bodyPr/>
          <a:lstStyle/>
          <a:p>
            <a:fld id="{41CCC1AB-48B7-0748-A812-2B7A531C5611}" type="slidenum">
              <a:rPr lang="en-US" smtClean="0"/>
              <a:t>36</a:t>
            </a:fld>
            <a:endParaRPr lang="en-US"/>
          </a:p>
        </p:txBody>
      </p:sp>
    </p:spTree>
    <p:extLst>
      <p:ext uri="{BB962C8B-B14F-4D97-AF65-F5344CB8AC3E}">
        <p14:creationId xmlns:p14="http://schemas.microsoft.com/office/powerpoint/2010/main" val="330040777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For </a:t>
            </a:r>
            <a:r>
              <a:rPr lang="en-US" err="1">
                <a:cs typeface="Calibri"/>
              </a:rPr>
              <a:t>fute</a:t>
            </a:r>
            <a:r>
              <a:rPr lang="en-US">
                <a:cs typeface="Calibri"/>
              </a:rPr>
              <a:t> work, next we want to have the </a:t>
            </a:r>
            <a:r>
              <a:rPr lang="en-US" err="1">
                <a:cs typeface="Calibri"/>
              </a:rPr>
              <a:t>cfd</a:t>
            </a:r>
            <a:r>
              <a:rPr lang="en-US">
                <a:cs typeface="Calibri"/>
              </a:rPr>
              <a:t> simulations finalized, wait on our materials to be delivered, create a work order for the machine shop once the materials come in, and prepare for and execute our first experiment run!</a:t>
            </a:r>
          </a:p>
        </p:txBody>
      </p:sp>
      <p:sp>
        <p:nvSpPr>
          <p:cNvPr id="4" name="Slide Number Placeholder 3"/>
          <p:cNvSpPr>
            <a:spLocks noGrp="1"/>
          </p:cNvSpPr>
          <p:nvPr>
            <p:ph type="sldNum" sz="quarter" idx="5"/>
          </p:nvPr>
        </p:nvSpPr>
        <p:spPr/>
        <p:txBody>
          <a:bodyPr/>
          <a:lstStyle/>
          <a:p>
            <a:fld id="{41CCC1AB-48B7-0748-A812-2B7A531C5611}" type="slidenum">
              <a:rPr lang="en-US" smtClean="0"/>
              <a:t>37</a:t>
            </a:fld>
            <a:endParaRPr lang="en-US"/>
          </a:p>
        </p:txBody>
      </p:sp>
    </p:spTree>
    <p:extLst>
      <p:ext uri="{BB962C8B-B14F-4D97-AF65-F5344CB8AC3E}">
        <p14:creationId xmlns:p14="http://schemas.microsoft.com/office/powerpoint/2010/main" val="1262160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Thank you all so much for your time today. That completes our presentation and the floor is now open for any questions or feedback you all may have.</a:t>
            </a:r>
          </a:p>
        </p:txBody>
      </p:sp>
      <p:sp>
        <p:nvSpPr>
          <p:cNvPr id="4" name="Slide Number Placeholder 3"/>
          <p:cNvSpPr>
            <a:spLocks noGrp="1"/>
          </p:cNvSpPr>
          <p:nvPr>
            <p:ph type="sldNum" sz="quarter" idx="5"/>
          </p:nvPr>
        </p:nvSpPr>
        <p:spPr/>
        <p:txBody>
          <a:bodyPr/>
          <a:lstStyle/>
          <a:p>
            <a:fld id="{41CCC1AB-48B7-0748-A812-2B7A531C5611}" type="slidenum">
              <a:rPr lang="en-US" smtClean="0"/>
              <a:t>38</a:t>
            </a:fld>
            <a:endParaRPr lang="en-US"/>
          </a:p>
        </p:txBody>
      </p:sp>
    </p:spTree>
    <p:extLst>
      <p:ext uri="{BB962C8B-B14F-4D97-AF65-F5344CB8AC3E}">
        <p14:creationId xmlns:p14="http://schemas.microsoft.com/office/powerpoint/2010/main" val="16973890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And here are our advisor, both </a:t>
            </a:r>
            <a:r>
              <a:rPr lang="en-US" err="1"/>
              <a:t>dr</a:t>
            </a:r>
            <a:r>
              <a:rPr lang="en-US"/>
              <a:t> </a:t>
            </a:r>
            <a:r>
              <a:rPr lang="en-US" err="1"/>
              <a:t>krick</a:t>
            </a:r>
            <a:r>
              <a:rPr lang="en-US"/>
              <a:t> and </a:t>
            </a:r>
            <a:r>
              <a:rPr lang="en-US" err="1"/>
              <a:t>dr</a:t>
            </a:r>
            <a:r>
              <a:rPr lang="en-US"/>
              <a:t> </a:t>
            </a:r>
            <a:r>
              <a:rPr lang="en-US" err="1"/>
              <a:t>mcconomy</a:t>
            </a:r>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4</a:t>
            </a:fld>
            <a:endParaRPr lang="en-US"/>
          </a:p>
        </p:txBody>
      </p:sp>
    </p:spTree>
    <p:extLst>
      <p:ext uri="{BB962C8B-B14F-4D97-AF65-F5344CB8AC3E}">
        <p14:creationId xmlns:p14="http://schemas.microsoft.com/office/powerpoint/2010/main" val="8021108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objective of our project is pretty straightforward, to optimize air flow to evenly distribute lunar dust simulant throughout a lunar dust glovebox</a:t>
            </a:r>
          </a:p>
        </p:txBody>
      </p:sp>
      <p:sp>
        <p:nvSpPr>
          <p:cNvPr id="4" name="Slide Number Placeholder 3"/>
          <p:cNvSpPr>
            <a:spLocks noGrp="1"/>
          </p:cNvSpPr>
          <p:nvPr>
            <p:ph type="sldNum" sz="quarter" idx="5"/>
          </p:nvPr>
        </p:nvSpPr>
        <p:spPr/>
        <p:txBody>
          <a:bodyPr/>
          <a:lstStyle/>
          <a:p>
            <a:fld id="{41CCC1AB-48B7-0748-A812-2B7A531C5611}" type="slidenum">
              <a:rPr lang="en-US" smtClean="0"/>
              <a:t>5</a:t>
            </a:fld>
            <a:endParaRPr lang="en-US"/>
          </a:p>
        </p:txBody>
      </p:sp>
    </p:spTree>
    <p:extLst>
      <p:ext uri="{BB962C8B-B14F-4D97-AF65-F5344CB8AC3E}">
        <p14:creationId xmlns:p14="http://schemas.microsoft.com/office/powerpoint/2010/main" val="28129138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particles jagged edges and irregular shape is what leads to it being so harmful to mechanisms and humans. These particles can be very fine, with an average size of around 100 nanometers and bulk density of one point five grams per centimeter cubed</a:t>
            </a:r>
          </a:p>
        </p:txBody>
      </p:sp>
      <p:sp>
        <p:nvSpPr>
          <p:cNvPr id="4" name="Slide Number Placeholder 3"/>
          <p:cNvSpPr>
            <a:spLocks noGrp="1"/>
          </p:cNvSpPr>
          <p:nvPr>
            <p:ph type="sldNum" sz="quarter" idx="5"/>
          </p:nvPr>
        </p:nvSpPr>
        <p:spPr/>
        <p:txBody>
          <a:bodyPr/>
          <a:lstStyle/>
          <a:p>
            <a:fld id="{41CCC1AB-48B7-0748-A812-2B7A531C5611}" type="slidenum">
              <a:rPr lang="en-US" smtClean="0"/>
              <a:t>6</a:t>
            </a:fld>
            <a:endParaRPr lang="en-US"/>
          </a:p>
        </p:txBody>
      </p:sp>
    </p:spTree>
    <p:extLst>
      <p:ext uri="{BB962C8B-B14F-4D97-AF65-F5344CB8AC3E}">
        <p14:creationId xmlns:p14="http://schemas.microsoft.com/office/powerpoint/2010/main" val="10956638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a:t>
            </a:r>
          </a:p>
          <a:p>
            <a:r>
              <a:rPr lang="en-US">
                <a:cs typeface="Calibri"/>
              </a:rPr>
              <a:t>-Mare is from the darker side of the moon</a:t>
            </a:r>
          </a:p>
          <a:p>
            <a:r>
              <a:rPr lang="en-US">
                <a:cs typeface="Calibri"/>
              </a:rPr>
              <a:t>-Chose these because they fit the criteria for density needs (below 35 um) and they both come from the same company called Space Resource Technology</a:t>
            </a:r>
          </a:p>
          <a:p>
            <a:r>
              <a:rPr lang="en-US">
                <a:cs typeface="Calibri"/>
              </a:rPr>
              <a:t>-IF ASKED: since we switched from LHS-1 to LHS-1D, the difference is a smaller particle diameter of 35 microns compared to 1 mm</a:t>
            </a:r>
          </a:p>
          <a:p>
            <a:endParaRPr lang="en-US">
              <a:cs typeface="Calibri"/>
            </a:endParaRPr>
          </a:p>
          <a:p>
            <a:r>
              <a:rPr lang="en-US">
                <a:cs typeface="Calibri"/>
              </a:rPr>
              <a:t>- Trying to figure out what the optimal lofting amount is to where we can see it and make </a:t>
            </a:r>
            <a:r>
              <a:rPr lang="en-US" err="1">
                <a:cs typeface="Calibri"/>
              </a:rPr>
              <a:t>observatikons</a:t>
            </a:r>
            <a:r>
              <a:rPr lang="en-US">
                <a:cs typeface="Calibri"/>
              </a:rPr>
              <a:t> but also it will loft easily</a:t>
            </a:r>
          </a:p>
        </p:txBody>
      </p:sp>
      <p:sp>
        <p:nvSpPr>
          <p:cNvPr id="4" name="Slide Number Placeholder 3"/>
          <p:cNvSpPr>
            <a:spLocks noGrp="1"/>
          </p:cNvSpPr>
          <p:nvPr>
            <p:ph type="sldNum" sz="quarter" idx="5"/>
          </p:nvPr>
        </p:nvSpPr>
        <p:spPr/>
        <p:txBody>
          <a:bodyPr/>
          <a:lstStyle/>
          <a:p>
            <a:fld id="{41CCC1AB-48B7-0748-A812-2B7A531C5611}" type="slidenum">
              <a:rPr lang="en-US" smtClean="0"/>
              <a:t>10</a:t>
            </a:fld>
            <a:endParaRPr lang="en-US"/>
          </a:p>
        </p:txBody>
      </p:sp>
    </p:spTree>
    <p:extLst>
      <p:ext uri="{BB962C8B-B14F-4D97-AF65-F5344CB8AC3E}">
        <p14:creationId xmlns:p14="http://schemas.microsoft.com/office/powerpoint/2010/main" val="16231843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-Highlands is from the lighter part of the moon: mainly </a:t>
            </a:r>
            <a:r>
              <a:rPr lang="en-US" err="1">
                <a:cs typeface="Calibri"/>
              </a:rPr>
              <a:t>anorthsite</a:t>
            </a:r>
            <a:r>
              <a:rPr lang="en-US">
                <a:cs typeface="Calibri"/>
              </a:rPr>
              <a:t> formed from slowly cooled lava</a:t>
            </a:r>
          </a:p>
          <a:p>
            <a:r>
              <a:rPr lang="en-US">
                <a:cs typeface="Calibri"/>
              </a:rPr>
              <a:t>-Mare is from the darker side of the moon: mainly dark basalts formed from rapid cooled lava</a:t>
            </a:r>
          </a:p>
          <a:p>
            <a:r>
              <a:rPr lang="en-US">
                <a:cs typeface="Calibri"/>
              </a:rPr>
              <a:t>-Chose these because they fit the criteria for density needs (below 35 um) and they both come from the same company called Space Resource Technology</a:t>
            </a:r>
          </a:p>
        </p:txBody>
      </p:sp>
      <p:sp>
        <p:nvSpPr>
          <p:cNvPr id="4" name="Slide Number Placeholder 3"/>
          <p:cNvSpPr>
            <a:spLocks noGrp="1"/>
          </p:cNvSpPr>
          <p:nvPr>
            <p:ph type="sldNum" sz="quarter" idx="5"/>
          </p:nvPr>
        </p:nvSpPr>
        <p:spPr/>
        <p:txBody>
          <a:bodyPr/>
          <a:lstStyle/>
          <a:p>
            <a:fld id="{41CCC1AB-48B7-0748-A812-2B7A531C5611}" type="slidenum">
              <a:rPr lang="en-US" smtClean="0"/>
              <a:t>11</a:t>
            </a:fld>
            <a:endParaRPr lang="en-US"/>
          </a:p>
        </p:txBody>
      </p:sp>
    </p:spTree>
    <p:extLst>
      <p:ext uri="{BB962C8B-B14F-4D97-AF65-F5344CB8AC3E}">
        <p14:creationId xmlns:p14="http://schemas.microsoft.com/office/powerpoint/2010/main" val="27551658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More likely to achieve goals if we focus on modeling one simulant with specific density and particle size distribution and corresponding fluorescent spheres and editing that CFD model, </a:t>
            </a:r>
            <a:r>
              <a:rPr lang="en-US" err="1"/>
              <a:t>fiuring</a:t>
            </a:r>
            <a:r>
              <a:rPr lang="en-US"/>
              <a:t> out particle size distribution for only one so it can be more accurate, doing quality control on only one simulant</a:t>
            </a:r>
          </a:p>
          <a:p>
            <a:endParaRPr lang="en-US"/>
          </a:p>
        </p:txBody>
      </p:sp>
      <p:sp>
        <p:nvSpPr>
          <p:cNvPr id="4" name="Slide Number Placeholder 3"/>
          <p:cNvSpPr>
            <a:spLocks noGrp="1"/>
          </p:cNvSpPr>
          <p:nvPr>
            <p:ph type="sldNum" sz="quarter" idx="5"/>
          </p:nvPr>
        </p:nvSpPr>
        <p:spPr/>
        <p:txBody>
          <a:bodyPr/>
          <a:lstStyle/>
          <a:p>
            <a:fld id="{41CCC1AB-48B7-0748-A812-2B7A531C5611}" type="slidenum">
              <a:rPr lang="en-US" smtClean="0"/>
              <a:t>12</a:t>
            </a:fld>
            <a:endParaRPr lang="en-US"/>
          </a:p>
        </p:txBody>
      </p:sp>
    </p:spTree>
    <p:extLst>
      <p:ext uri="{BB962C8B-B14F-4D97-AF65-F5344CB8AC3E}">
        <p14:creationId xmlns:p14="http://schemas.microsoft.com/office/powerpoint/2010/main" val="42245077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33231"/>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5" name="Text Placeholder 8">
            <a:extLst>
              <a:ext uri="{FF2B5EF4-FFF2-40B4-BE49-F238E27FC236}">
                <a16:creationId xmlns:a16="http://schemas.microsoft.com/office/drawing/2014/main" id="{E1F3E4ED-9242-4520-3FAB-3F0A09D96411}"/>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3010818515"/>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57200"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20128"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6DB7F08A-683F-4548-DEB7-13D0CC92F10A}"/>
              </a:ext>
            </a:extLst>
          </p:cNvPr>
          <p:cNvSpPr>
            <a:spLocks noGrp="1"/>
          </p:cNvSpPr>
          <p:nvPr>
            <p:ph type="body" sz="quarter" idx="1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678808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BC81332-B1A6-E98F-2EE9-286E4CE4C291}"/>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500245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126E29B6-CEC9-A79C-9FA9-22EB02A9A182}"/>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251199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B2F027-D0A6-A720-F95E-9777340D32A2}"/>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B7D090-2395-49F0-C0DB-EB67384DE2DC}"/>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3C78F93A-AB46-BE72-89C3-002440F425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78C93818-218C-D858-3DE4-CC8E5696A49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EF9850F2-11EB-A8D6-4FBD-903F208B07C4}"/>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606DB14B-466B-1B3B-B0CB-B7E1BA9F1111}"/>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10B71AFA-6ABE-842B-EAC7-ED430A4121DB}"/>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9C6BC192-3831-9A2C-00F7-46F7AE215F98}"/>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CE5FDE59-4CAE-E818-F742-9003A041CB34}"/>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3" name="Presenter Name">
            <a:extLst>
              <a:ext uri="{FF2B5EF4-FFF2-40B4-BE49-F238E27FC236}">
                <a16:creationId xmlns:a16="http://schemas.microsoft.com/office/drawing/2014/main" id="{B3453D58-0E5D-6C4F-2D78-F79CFCC584D5}"/>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08637210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46421-1EA8-6FFD-002C-A54417715E6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A93104B2-10DD-0FC3-0CF1-C1713E65806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1E17120C-4E88-293A-8A60-AA3189CBFDF2}"/>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F4F4EC4C-6098-E881-FEF9-C299CA86EA8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D74B378-47AE-CFC8-8B44-53A7881E583B}"/>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5BB5845A-176F-5A94-AFFF-224186297A26}"/>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2283C25A-7D38-08EE-1E14-F6F76D01793A}"/>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D0F5B50D-030C-7D18-22BA-B59B2C78101E}"/>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95181CB-C5DC-8E38-2191-5300E34576B0}"/>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27F86C99-C74D-6162-C710-F1A01BEF8C52}"/>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2" name="Presenter Name">
            <a:extLst>
              <a:ext uri="{FF2B5EF4-FFF2-40B4-BE49-F238E27FC236}">
                <a16:creationId xmlns:a16="http://schemas.microsoft.com/office/drawing/2014/main" id="{6AC6CE87-C1B3-FB0A-FD78-7561158A7908}"/>
              </a:ext>
            </a:extLst>
          </p:cNvPr>
          <p:cNvSpPr>
            <a:spLocks noGrp="1"/>
          </p:cNvSpPr>
          <p:nvPr>
            <p:ph type="body" sz="quarter" idx="20"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9511417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88C49-32DC-5879-59F0-4DEF5B4180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E6F93B1-289C-E068-ABEB-863D85EAD34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264E4546-57A2-6E4C-A948-BAE8837EBC4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516CF1B-184A-324C-E66B-F6B84E7B6FBD}"/>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74AA98D2-2688-D1EC-0CE1-5912A82F3986}"/>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15FDCD63-4E27-15F6-0826-E87354E36060}"/>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DAF59BE3-EA02-D835-8707-C632E5A920D5}"/>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37BE9F59-4002-5D7A-0158-C01D1418A2F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42ACEBA3-FEF5-ACC1-D6DE-A0A0D0001DDC}"/>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1ADDEB6-9750-F3B4-884E-7A0BB08E7465}"/>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8D45BABD-E61B-41CB-CBE9-D546C14E8455}"/>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6E2CD579-185A-CAA3-F204-43A998752FF2}"/>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F89AAD82-B333-07D9-DECD-6AE2DB68C6B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2078653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292BC3-FBF4-E67F-2BF0-DF278B5C47A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E0946B1F-8A17-8E63-6179-01C2E19417D5}"/>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046B1E64-8B51-FF6D-38FF-350AF93AC654}"/>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C9BA321E-4DD1-A817-2A13-E9925E883EB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8F86F61D-E8A0-BB00-8FCB-E6E301863494}"/>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685C21A3-F892-A25F-0476-2E4FFEFB976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DCAC73E-EF4E-82A0-84F0-8B077075C205}"/>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06BFCEA7-57A3-2503-0401-B5B12A0172D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EB089559-D497-A317-587B-8E262C4ED5F4}"/>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1B05148A-2FDA-1888-BAF6-51D82E867027}"/>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A230BAB8-5838-01FE-C5CB-1EAF5FB6BE78}"/>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9DDE9A1A-59D0-0550-F151-CB263FDFA693}"/>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B07FC7C4-AC88-60CB-92D8-AAFD710C4B01}"/>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E9F9B7D0-384F-4E75-26FB-BF389502D010}"/>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6" name="Presenter Name">
            <a:extLst>
              <a:ext uri="{FF2B5EF4-FFF2-40B4-BE49-F238E27FC236}">
                <a16:creationId xmlns:a16="http://schemas.microsoft.com/office/drawing/2014/main" id="{583B2C2C-BBD3-F432-14A6-BE7EBBB8DC0B}"/>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082483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C67397-DE64-4E43-A56C-D64244A59BCD}"/>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9D01E1-EEBA-40BC-75F1-37E764FD1074}"/>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6E213A2A-6B0A-5A25-43E7-06CD41D936D9}"/>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846375B-9DA4-7017-D6EE-4A720C8DFE1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347988A-698F-A9E8-4244-034838A381C0}"/>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7" name="Text Placeholder 12">
            <a:extLst>
              <a:ext uri="{FF2B5EF4-FFF2-40B4-BE49-F238E27FC236}">
                <a16:creationId xmlns:a16="http://schemas.microsoft.com/office/drawing/2014/main" id="{DD14CA49-F62A-FCF1-DDC0-2CD42EE60627}"/>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97B0D1CB-0A64-8865-7BD5-678071D7A26C}"/>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EA1ECCDC-B7C6-0810-125F-49481ECA85A5}"/>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ED42A04-D810-4EEF-C7DE-9BD61F16B49E}"/>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11" name="Picture Placeholder 10">
            <a:extLst>
              <a:ext uri="{FF2B5EF4-FFF2-40B4-BE49-F238E27FC236}">
                <a16:creationId xmlns:a16="http://schemas.microsoft.com/office/drawing/2014/main" id="{6FB161B1-5629-CF78-CD1F-40567FFC9CFE}"/>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12" name="Text Placeholder 12">
            <a:extLst>
              <a:ext uri="{FF2B5EF4-FFF2-40B4-BE49-F238E27FC236}">
                <a16:creationId xmlns:a16="http://schemas.microsoft.com/office/drawing/2014/main" id="{98CDFDD4-9E0F-F5B1-209A-BAA52CA78979}"/>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3" name="Picture Placeholder 10">
            <a:extLst>
              <a:ext uri="{FF2B5EF4-FFF2-40B4-BE49-F238E27FC236}">
                <a16:creationId xmlns:a16="http://schemas.microsoft.com/office/drawing/2014/main" id="{C3DF5CC5-279E-42C6-F0CC-571EA29D2AD7}"/>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14" name="Text Placeholder 12">
            <a:extLst>
              <a:ext uri="{FF2B5EF4-FFF2-40B4-BE49-F238E27FC236}">
                <a16:creationId xmlns:a16="http://schemas.microsoft.com/office/drawing/2014/main" id="{37F118CC-9352-D41E-0B89-403F4C033B0B}"/>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5" name="Picture Placeholder 10">
            <a:extLst>
              <a:ext uri="{FF2B5EF4-FFF2-40B4-BE49-F238E27FC236}">
                <a16:creationId xmlns:a16="http://schemas.microsoft.com/office/drawing/2014/main" id="{A1773BB0-E6FA-18D3-1081-326BB8455737}"/>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16" name="Text Placeholder 12">
            <a:extLst>
              <a:ext uri="{FF2B5EF4-FFF2-40B4-BE49-F238E27FC236}">
                <a16:creationId xmlns:a16="http://schemas.microsoft.com/office/drawing/2014/main" id="{FE5A66AD-8A4D-1731-9307-4EEB1B5EB178}"/>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17" name="Picture Placeholder 10">
            <a:extLst>
              <a:ext uri="{FF2B5EF4-FFF2-40B4-BE49-F238E27FC236}">
                <a16:creationId xmlns:a16="http://schemas.microsoft.com/office/drawing/2014/main" id="{B7C76B50-C986-F1A3-9F71-AB471803C0F4}"/>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18" name="Presenter Name">
            <a:extLst>
              <a:ext uri="{FF2B5EF4-FFF2-40B4-BE49-F238E27FC236}">
                <a16:creationId xmlns:a16="http://schemas.microsoft.com/office/drawing/2014/main" id="{FB816436-5804-24C4-535F-8CDEE493AB1B}"/>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424266025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3E7A66D-F3D9-F006-70C1-9C50D41500B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3107618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343900" y="457199"/>
            <a:ext cx="1866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457200" y="457199"/>
            <a:ext cx="77343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8C5B693B-CD2B-5288-63E4-957E635264A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091347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8" name="Presenter Name">
            <a:extLst>
              <a:ext uri="{FF2B5EF4-FFF2-40B4-BE49-F238E27FC236}">
                <a16:creationId xmlns:a16="http://schemas.microsoft.com/office/drawing/2014/main" id="{2F60192E-0CFF-82FE-0161-2F2C9D7131BF}"/>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5056340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6" descr="A picture containing text, outdoor&#10;&#10;Description automatically generated">
            <a:extLst>
              <a:ext uri="{FF2B5EF4-FFF2-40B4-BE49-F238E27FC236}">
                <a16:creationId xmlns:a16="http://schemas.microsoft.com/office/drawing/2014/main" id="{5D06152D-75ED-8E6F-1F8D-6737F072570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B7BC45BE-4900-8333-2CDD-A11C9D53F2AF}"/>
              </a:ext>
            </a:extLst>
          </p:cNvPr>
          <p:cNvSpPr>
            <a:spLocks noGrp="1"/>
          </p:cNvSpPr>
          <p:nvPr>
            <p:ph type="ctrTitle"/>
          </p:nvPr>
        </p:nvSpPr>
        <p:spPr>
          <a:xfrm>
            <a:off x="841248" y="2258568"/>
            <a:ext cx="9144000" cy="768096"/>
          </a:xfrm>
        </p:spPr>
        <p:txBody>
          <a:bodyPr anchor="b">
            <a:noAutofit/>
          </a:bodyPr>
          <a:lstStyle>
            <a:lvl1pPr algn="l" defTabSz="914400" rtl="0" eaLnBrk="1" latinLnBrk="0" hangingPunct="1">
              <a:lnSpc>
                <a:spcPct val="90000"/>
              </a:lnSpc>
              <a:spcBef>
                <a:spcPct val="0"/>
              </a:spcBef>
              <a:buNone/>
              <a:defRPr lang="en-US" sz="4400" kern="1200" dirty="0">
                <a:solidFill>
                  <a:schemeClr val="bg1"/>
                </a:solidFill>
                <a:latin typeface="Arial" panose="020B0604020202020204" pitchFamily="34" charset="0"/>
                <a:ea typeface="+mj-ea"/>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31F3FCBA-64CC-6055-4700-D1135C4FC3B6}"/>
              </a:ext>
            </a:extLst>
          </p:cNvPr>
          <p:cNvSpPr>
            <a:spLocks noGrp="1"/>
          </p:cNvSpPr>
          <p:nvPr>
            <p:ph type="subTitle" idx="1"/>
          </p:nvPr>
        </p:nvSpPr>
        <p:spPr>
          <a:xfrm>
            <a:off x="841248" y="3017520"/>
            <a:ext cx="9144000" cy="768096"/>
          </a:xfrm>
        </p:spPr>
        <p:txBody>
          <a:bodyPr>
            <a:normAutofit/>
          </a:bodyPr>
          <a:lstStyle>
            <a:lvl1pPr marL="0" indent="0" algn="l" defTabSz="914400" rtl="0" eaLnBrk="1" latinLnBrk="0" hangingPunct="1">
              <a:lnSpc>
                <a:spcPct val="90000"/>
              </a:lnSpc>
              <a:spcBef>
                <a:spcPts val="1000"/>
              </a:spcBef>
              <a:buFont typeface="Arial" panose="020B0604020202020204" pitchFamily="34" charset="0"/>
              <a:buNone/>
              <a:defRPr lang="en-US" sz="4400" b="1" kern="1200" dirty="0">
                <a:solidFill>
                  <a:schemeClr val="tx2"/>
                </a:solidFill>
                <a:latin typeface="Arial Black" panose="020B0604020202020204" pitchFamily="34" charset="0"/>
                <a:ea typeface="+mn-ea"/>
                <a:cs typeface="Arial Black"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8">
            <a:extLst>
              <a:ext uri="{FF2B5EF4-FFF2-40B4-BE49-F238E27FC236}">
                <a16:creationId xmlns:a16="http://schemas.microsoft.com/office/drawing/2014/main" id="{693FA1C4-FD37-34E0-67A9-FEF500E7E426}"/>
              </a:ext>
            </a:extLst>
          </p:cNvPr>
          <p:cNvSpPr>
            <a:spLocks noGrp="1"/>
          </p:cNvSpPr>
          <p:nvPr>
            <p:ph type="body" sz="quarter" idx="13" hasCustomPrompt="1"/>
          </p:nvPr>
        </p:nvSpPr>
        <p:spPr>
          <a:xfrm>
            <a:off x="841248" y="4105656"/>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Presenter’s Names</a:t>
            </a:r>
          </a:p>
        </p:txBody>
      </p:sp>
      <p:sp>
        <p:nvSpPr>
          <p:cNvPr id="4" name="Text Placeholder 8">
            <a:extLst>
              <a:ext uri="{FF2B5EF4-FFF2-40B4-BE49-F238E27FC236}">
                <a16:creationId xmlns:a16="http://schemas.microsoft.com/office/drawing/2014/main" id="{65CDEA02-D13D-C661-8E6E-5342A22A8446}"/>
              </a:ext>
            </a:extLst>
          </p:cNvPr>
          <p:cNvSpPr>
            <a:spLocks noGrp="1"/>
          </p:cNvSpPr>
          <p:nvPr>
            <p:ph type="body" sz="quarter" idx="14" hasCustomPrompt="1"/>
          </p:nvPr>
        </p:nvSpPr>
        <p:spPr>
          <a:xfrm>
            <a:off x="841248" y="6195393"/>
            <a:ext cx="9144000" cy="484632"/>
          </a:xfrm>
        </p:spPr>
        <p:txBody>
          <a:bodyPr anchor="ctr">
            <a:normAutofit/>
          </a:bodyPr>
          <a:lstStyle>
            <a:lvl1pPr marL="0" indent="0">
              <a:buNone/>
              <a:defRPr lang="en-US" sz="2400" kern="1200" dirty="0" smtClean="0">
                <a:solidFill>
                  <a:srgbClr val="FFFFFF"/>
                </a:solidFill>
                <a:latin typeface="Arial" panose="020B0604020202020204" pitchFamily="34" charset="0"/>
                <a:ea typeface="+mj-ea"/>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Presentation Date</a:t>
            </a:r>
          </a:p>
        </p:txBody>
      </p:sp>
    </p:spTree>
    <p:extLst>
      <p:ext uri="{BB962C8B-B14F-4D97-AF65-F5344CB8AC3E}">
        <p14:creationId xmlns:p14="http://schemas.microsoft.com/office/powerpoint/2010/main" val="146061182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19A2DAE8-907E-A5A5-087D-31AE0774959A}"/>
              </a:ext>
            </a:extLst>
          </p:cNvPr>
          <p:cNvSpPr>
            <a:spLocks noGrp="1"/>
          </p:cNvSpPr>
          <p:nvPr>
            <p:ph idx="1"/>
          </p:nvPr>
        </p:nvSpPr>
        <p:spPr>
          <a:xfrm>
            <a:off x="457200" y="1825625"/>
            <a:ext cx="9753600" cy="43465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6BDD2E-A1D4-5569-E9E6-1A70D8CD55F4}"/>
              </a:ext>
            </a:extLst>
          </p:cNvPr>
          <p:cNvSpPr>
            <a:spLocks noGrp="1"/>
          </p:cNvSpPr>
          <p:nvPr>
            <p:ph type="dt" sz="half" idx="10"/>
          </p:nvPr>
        </p:nvSpPr>
        <p:spPr/>
        <p:txBody>
          <a:bodyPr/>
          <a:lstStyle/>
          <a:p>
            <a:fld id="{2DF1873C-DBF7-4267-8E45-623E1526FD71}" type="datetime1">
              <a:rPr lang="en-US" smtClean="0"/>
              <a:t>2/20/2025</a:t>
            </a:fld>
            <a:endParaRPr lang="en-US"/>
          </a:p>
        </p:txBody>
      </p:sp>
      <p:sp>
        <p:nvSpPr>
          <p:cNvPr id="5" name="Footer Placeholder 4">
            <a:extLst>
              <a:ext uri="{FF2B5EF4-FFF2-40B4-BE49-F238E27FC236}">
                <a16:creationId xmlns:a16="http://schemas.microsoft.com/office/drawing/2014/main" id="{FB060C59-A422-191D-3E2C-488254E014B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04C6501-7546-D313-8887-4EE3E9945051}"/>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0" name="Title 9">
            <a:extLst>
              <a:ext uri="{FF2B5EF4-FFF2-40B4-BE49-F238E27FC236}">
                <a16:creationId xmlns:a16="http://schemas.microsoft.com/office/drawing/2014/main" id="{0FB70BDD-1524-3B93-7378-2C6BB7043C12}"/>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9" name="Presenter Name">
            <a:extLst>
              <a:ext uri="{FF2B5EF4-FFF2-40B4-BE49-F238E27FC236}">
                <a16:creationId xmlns:a16="http://schemas.microsoft.com/office/drawing/2014/main" id="{E068B445-62F7-020E-8E78-00A0DD533C97}"/>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478932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75E6D3E0-F71B-3837-0297-195FEBFDBE9A}"/>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773238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CC7D0EC4-1087-0CD0-8822-EF3E561C11BF}"/>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80258663"/>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68964"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199" y="1825625"/>
            <a:ext cx="4788835"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8A5F1819-D085-21B6-9BC0-0DB17F7206C3}"/>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0307193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CDF65D12-631C-5C4B-92EB-7048969F87B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2389433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68964" y="1824228"/>
            <a:ext cx="3264836"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4BA6152E-DDF6-270F-5492-DC7220824F69}"/>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9862484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6A065E9D-A3BA-91A5-269B-D00958B605A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27056113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200" y="1417476"/>
            <a:ext cx="480059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A52A38BB-FE7F-5291-11BD-85A67C6A9E8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61175679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ree Columns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B6EE-B8CB-EF79-56B6-62DFEF2EB70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269017-91E3-2EF6-BA8B-FE416B05D7D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C9874AF-ACC0-7CD0-4BDE-EA509C0B448F}"/>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379F3C53-54B3-9DB0-6839-1659E93C2CE7}"/>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95D459C7-F7F4-7C2F-6997-4409B59AFF1B}"/>
              </a:ext>
            </a:extLst>
          </p:cNvPr>
          <p:cNvSpPr>
            <a:spLocks noGrp="1"/>
          </p:cNvSpPr>
          <p:nvPr>
            <p:ph sz="quarter" idx="13"/>
          </p:nvPr>
        </p:nvSpPr>
        <p:spPr>
          <a:xfrm>
            <a:off x="4689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81DD5433-6BD2-3B9B-D1B2-7E3CC956D85A}"/>
              </a:ext>
            </a:extLst>
          </p:cNvPr>
          <p:cNvSpPr>
            <a:spLocks noGrp="1"/>
          </p:cNvSpPr>
          <p:nvPr>
            <p:ph sz="quarter" idx="14"/>
          </p:nvPr>
        </p:nvSpPr>
        <p:spPr>
          <a:xfrm>
            <a:off x="37886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6">
            <a:extLst>
              <a:ext uri="{FF2B5EF4-FFF2-40B4-BE49-F238E27FC236}">
                <a16:creationId xmlns:a16="http://schemas.microsoft.com/office/drawing/2014/main" id="{25A96447-AB53-DBB5-452A-1F4B6B829983}"/>
              </a:ext>
            </a:extLst>
          </p:cNvPr>
          <p:cNvSpPr>
            <a:spLocks noGrp="1"/>
          </p:cNvSpPr>
          <p:nvPr>
            <p:ph sz="quarter" idx="15"/>
          </p:nvPr>
        </p:nvSpPr>
        <p:spPr>
          <a:xfrm>
            <a:off x="7108364" y="1819656"/>
            <a:ext cx="3090672"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C75DB425-F972-2636-F254-F6FC079B85C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083589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FA25696-DFC9-B44E-9BB3-489CAC824EA2}"/>
              </a:ext>
            </a:extLst>
          </p:cNvPr>
          <p:cNvSpPr>
            <a:spLocks noGrp="1"/>
          </p:cNvSpPr>
          <p:nvPr>
            <p:ph type="dt" sz="half" idx="10"/>
          </p:nvPr>
        </p:nvSpPr>
        <p:spPr/>
        <p:txBody>
          <a:bodyPr/>
          <a:lstStyle/>
          <a:p>
            <a:fld id="{4267FB94-F6D9-4F95-AAAB-CA5DC4928993}" type="datetime1">
              <a:rPr lang="en-US" smtClean="0"/>
              <a:t>2/20/2025</a:t>
            </a:fld>
            <a:endParaRPr lang="en-US"/>
          </a:p>
        </p:txBody>
      </p:sp>
      <p:sp>
        <p:nvSpPr>
          <p:cNvPr id="4" name="Footer Placeholder 3">
            <a:extLst>
              <a:ext uri="{FF2B5EF4-FFF2-40B4-BE49-F238E27FC236}">
                <a16:creationId xmlns:a16="http://schemas.microsoft.com/office/drawing/2014/main" id="{C2F14A23-BE5B-1B80-A421-7373F868850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BCC4EDC-5151-C156-221F-32DFA5D5093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6" name="Title 5">
            <a:extLst>
              <a:ext uri="{FF2B5EF4-FFF2-40B4-BE49-F238E27FC236}">
                <a16:creationId xmlns:a16="http://schemas.microsoft.com/office/drawing/2014/main" id="{AEFD19E6-ABE8-7539-6B80-9F4CFC3871DA}"/>
              </a:ext>
            </a:extLst>
          </p:cNvPr>
          <p:cNvSpPr>
            <a:spLocks noGrp="1"/>
          </p:cNvSpPr>
          <p:nvPr>
            <p:ph type="title"/>
          </p:nvPr>
        </p:nvSpPr>
        <p:spPr/>
        <p:txBody>
          <a:bodyPr/>
          <a:lstStyle/>
          <a:p>
            <a:r>
              <a:rPr lang="en-US"/>
              <a:t>Click to edit Master title style</a:t>
            </a:r>
          </a:p>
        </p:txBody>
      </p:sp>
      <p:sp>
        <p:nvSpPr>
          <p:cNvPr id="2" name="Presenter Name">
            <a:extLst>
              <a:ext uri="{FF2B5EF4-FFF2-40B4-BE49-F238E27FC236}">
                <a16:creationId xmlns:a16="http://schemas.microsoft.com/office/drawing/2014/main" id="{3C1D5D38-41E9-0FE7-DEE3-FA13001958C4}"/>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58026458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8F9B-09F0-D890-6440-D6A1BA4E4A77}"/>
              </a:ext>
            </a:extLst>
          </p:cNvPr>
          <p:cNvSpPr>
            <a:spLocks noGrp="1"/>
          </p:cNvSpPr>
          <p:nvPr>
            <p:ph type="title"/>
          </p:nvPr>
        </p:nvSpPr>
        <p:spPr>
          <a:xfrm>
            <a:off x="457200" y="457200"/>
            <a:ext cx="40084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85F8B97-3449-3918-FE7C-C5F080C102D6}"/>
              </a:ext>
            </a:extLst>
          </p:cNvPr>
          <p:cNvSpPr>
            <a:spLocks noGrp="1"/>
          </p:cNvSpPr>
          <p:nvPr>
            <p:ph idx="1"/>
          </p:nvPr>
        </p:nvSpPr>
        <p:spPr>
          <a:xfrm>
            <a:off x="4876800" y="987425"/>
            <a:ext cx="53340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F78F1CE-D1F1-1AED-EDF7-5DBE75041417}"/>
              </a:ext>
            </a:extLst>
          </p:cNvPr>
          <p:cNvSpPr>
            <a:spLocks noGrp="1"/>
          </p:cNvSpPr>
          <p:nvPr>
            <p:ph type="body" sz="half" idx="2"/>
          </p:nvPr>
        </p:nvSpPr>
        <p:spPr>
          <a:xfrm>
            <a:off x="457200" y="2057400"/>
            <a:ext cx="40084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57C93DA-8445-5A3D-AEFF-443DAC2A0E4A}"/>
              </a:ext>
            </a:extLst>
          </p:cNvPr>
          <p:cNvSpPr>
            <a:spLocks noGrp="1"/>
          </p:cNvSpPr>
          <p:nvPr>
            <p:ph type="dt" sz="half" idx="10"/>
          </p:nvPr>
        </p:nvSpPr>
        <p:spPr/>
        <p:txBody>
          <a:bodyPr/>
          <a:lstStyle/>
          <a:p>
            <a:fld id="{3CB0B9FD-E4D6-4BE0-A075-053BAEEC076A}" type="datetime1">
              <a:rPr lang="en-US" smtClean="0"/>
              <a:t>2/20/2025</a:t>
            </a:fld>
            <a:endParaRPr lang="en-US"/>
          </a:p>
        </p:txBody>
      </p:sp>
      <p:sp>
        <p:nvSpPr>
          <p:cNvPr id="6" name="Footer Placeholder 5">
            <a:extLst>
              <a:ext uri="{FF2B5EF4-FFF2-40B4-BE49-F238E27FC236}">
                <a16:creationId xmlns:a16="http://schemas.microsoft.com/office/drawing/2014/main" id="{38346A62-8878-AB07-2085-D1065ABC09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1DF296D-C488-453A-B738-559DBA8A86A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A9F02577-6ADB-DBD1-737F-8655073AD36C}"/>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3879527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FE27EA-15CC-879B-24E2-2AADB42C7667}"/>
              </a:ext>
            </a:extLst>
          </p:cNvPr>
          <p:cNvSpPr>
            <a:spLocks noGrp="1"/>
          </p:cNvSpPr>
          <p:nvPr>
            <p:ph type="title"/>
          </p:nvPr>
        </p:nvSpPr>
        <p:spPr>
          <a:xfrm>
            <a:off x="457200" y="457200"/>
            <a:ext cx="40211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83479FA-4720-492B-2D2F-A518B86823A4}"/>
              </a:ext>
            </a:extLst>
          </p:cNvPr>
          <p:cNvSpPr>
            <a:spLocks noGrp="1"/>
          </p:cNvSpPr>
          <p:nvPr>
            <p:ph type="pic" idx="1"/>
          </p:nvPr>
        </p:nvSpPr>
        <p:spPr>
          <a:xfrm>
            <a:off x="4889500" y="987425"/>
            <a:ext cx="53213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35FD77AA-38E0-35F1-037B-763BE9843D1C}"/>
              </a:ext>
            </a:extLst>
          </p:cNvPr>
          <p:cNvSpPr>
            <a:spLocks noGrp="1"/>
          </p:cNvSpPr>
          <p:nvPr>
            <p:ph type="body" sz="half" idx="2"/>
          </p:nvPr>
        </p:nvSpPr>
        <p:spPr>
          <a:xfrm>
            <a:off x="457200" y="2057400"/>
            <a:ext cx="40211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6A7D86D-496C-FB88-B581-447CC049B4BC}"/>
              </a:ext>
            </a:extLst>
          </p:cNvPr>
          <p:cNvSpPr>
            <a:spLocks noGrp="1"/>
          </p:cNvSpPr>
          <p:nvPr>
            <p:ph type="dt" sz="half" idx="10"/>
          </p:nvPr>
        </p:nvSpPr>
        <p:spPr/>
        <p:txBody>
          <a:bodyPr/>
          <a:lstStyle/>
          <a:p>
            <a:fld id="{414FB5AC-1AAB-0D4C-B9D7-5C80179C703F}" type="datetime1">
              <a:rPr lang="en-US" smtClean="0"/>
              <a:t>2/20/2025</a:t>
            </a:fld>
            <a:endParaRPr lang="en-US"/>
          </a:p>
        </p:txBody>
      </p:sp>
      <p:sp>
        <p:nvSpPr>
          <p:cNvPr id="6" name="Footer Placeholder 5">
            <a:extLst>
              <a:ext uri="{FF2B5EF4-FFF2-40B4-BE49-F238E27FC236}">
                <a16:creationId xmlns:a16="http://schemas.microsoft.com/office/drawing/2014/main" id="{49DBB39D-96BE-9AC1-DB93-271D05DE5A9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D6CAE4-B16D-CFF2-1B3D-58CA3BCF7273}"/>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37B1042A-30F9-364B-C4C1-B73D2E920DA0}"/>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95853784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ponsor and Adviso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8473A6-7A3B-6817-600B-BFD1F746785A}"/>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0646185B-F458-F883-CEAE-D3B30EA63DC2}"/>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CAE143AA-E211-AE2E-FE9D-349C4FA8BD90}"/>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6087165-0EF6-5412-882C-6002FE354F0E}"/>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3CA4D45C-3BBB-A6CD-DDA8-DBEB08BCD5E0}"/>
              </a:ext>
            </a:extLst>
          </p:cNvPr>
          <p:cNvSpPr>
            <a:spLocks noGrp="1" noChangeAspect="1"/>
          </p:cNvSpPr>
          <p:nvPr>
            <p:ph type="pic" sz="quarter" idx="13" hasCustomPrompt="1"/>
          </p:nvPr>
        </p:nvSpPr>
        <p:spPr>
          <a:xfrm>
            <a:off x="2928685" y="3349105"/>
            <a:ext cx="1374005" cy="2061006"/>
          </a:xfrm>
        </p:spPr>
        <p:txBody>
          <a:bodyPr>
            <a:normAutofit/>
          </a:bodyPr>
          <a:lstStyle>
            <a:lvl1pPr>
              <a:defRPr sz="1600"/>
            </a:lvl1pPr>
          </a:lstStyle>
          <a:p>
            <a:r>
              <a:rPr lang="en-US"/>
              <a:t>Add Sponsors Photo</a:t>
            </a:r>
          </a:p>
        </p:txBody>
      </p:sp>
      <p:sp>
        <p:nvSpPr>
          <p:cNvPr id="7" name="Text Placeholder 12">
            <a:extLst>
              <a:ext uri="{FF2B5EF4-FFF2-40B4-BE49-F238E27FC236}">
                <a16:creationId xmlns:a16="http://schemas.microsoft.com/office/drawing/2014/main" id="{CECD905F-DB4B-F08A-F1BC-7D9C121218E5}"/>
              </a:ext>
            </a:extLst>
          </p:cNvPr>
          <p:cNvSpPr>
            <a:spLocks noGrp="1"/>
          </p:cNvSpPr>
          <p:nvPr>
            <p:ph type="body" sz="quarter" idx="14" hasCustomPrompt="1"/>
          </p:nvPr>
        </p:nvSpPr>
        <p:spPr>
          <a:xfrm>
            <a:off x="2398621"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Engineering mentor’s name and title</a:t>
            </a:r>
          </a:p>
        </p:txBody>
      </p:sp>
      <p:sp>
        <p:nvSpPr>
          <p:cNvPr id="8" name="Picture Placeholder 10">
            <a:extLst>
              <a:ext uri="{FF2B5EF4-FFF2-40B4-BE49-F238E27FC236}">
                <a16:creationId xmlns:a16="http://schemas.microsoft.com/office/drawing/2014/main" id="{91706FE4-EAA5-3651-6238-5CEE9B007C70}"/>
              </a:ext>
            </a:extLst>
          </p:cNvPr>
          <p:cNvSpPr>
            <a:spLocks noGrp="1" noChangeAspect="1"/>
          </p:cNvSpPr>
          <p:nvPr>
            <p:ph type="pic" sz="quarter" idx="18" hasCustomPrompt="1"/>
          </p:nvPr>
        </p:nvSpPr>
        <p:spPr>
          <a:xfrm>
            <a:off x="6365311" y="3349105"/>
            <a:ext cx="1374005" cy="2061006"/>
          </a:xfrm>
        </p:spPr>
        <p:txBody>
          <a:bodyPr>
            <a:normAutofit/>
          </a:bodyPr>
          <a:lstStyle>
            <a:lvl1pPr>
              <a:defRPr sz="1600"/>
            </a:lvl1pPr>
          </a:lstStyle>
          <a:p>
            <a:r>
              <a:rPr lang="en-US"/>
              <a:t>Add Academic Advisors Photo</a:t>
            </a:r>
          </a:p>
        </p:txBody>
      </p:sp>
      <p:sp>
        <p:nvSpPr>
          <p:cNvPr id="9" name="Picture Placeholder 10">
            <a:extLst>
              <a:ext uri="{FF2B5EF4-FFF2-40B4-BE49-F238E27FC236}">
                <a16:creationId xmlns:a16="http://schemas.microsoft.com/office/drawing/2014/main" id="{B5F8399D-2B27-9345-794E-1D88AB9E453D}"/>
              </a:ext>
            </a:extLst>
          </p:cNvPr>
          <p:cNvSpPr>
            <a:spLocks noGrp="1"/>
          </p:cNvSpPr>
          <p:nvPr>
            <p:ph type="pic" sz="quarter" idx="19" hasCustomPrompt="1"/>
          </p:nvPr>
        </p:nvSpPr>
        <p:spPr>
          <a:xfrm>
            <a:off x="1905000" y="1825625"/>
            <a:ext cx="6858000" cy="1371600"/>
          </a:xfrm>
        </p:spPr>
        <p:txBody>
          <a:bodyPr>
            <a:normAutofit/>
          </a:bodyPr>
          <a:lstStyle>
            <a:lvl1pPr>
              <a:defRPr sz="2000"/>
            </a:lvl1pPr>
          </a:lstStyle>
          <a:p>
            <a:r>
              <a:rPr lang="en-US"/>
              <a:t>Add Sponsors Logo (note: either the place holder or the logo may need to be resized to accommodate the correct aspect ratio of the image.)</a:t>
            </a:r>
          </a:p>
        </p:txBody>
      </p:sp>
      <p:sp>
        <p:nvSpPr>
          <p:cNvPr id="10" name="Text Placeholder 12">
            <a:extLst>
              <a:ext uri="{FF2B5EF4-FFF2-40B4-BE49-F238E27FC236}">
                <a16:creationId xmlns:a16="http://schemas.microsoft.com/office/drawing/2014/main" id="{E113A1ED-0321-41C9-3DB4-110BD238A031}"/>
              </a:ext>
            </a:extLst>
          </p:cNvPr>
          <p:cNvSpPr>
            <a:spLocks noGrp="1"/>
          </p:cNvSpPr>
          <p:nvPr>
            <p:ph type="body" sz="quarter" idx="20" hasCustomPrompt="1"/>
          </p:nvPr>
        </p:nvSpPr>
        <p:spPr>
          <a:xfrm>
            <a:off x="5835247" y="5561992"/>
            <a:ext cx="2434133" cy="590931"/>
          </a:xfrm>
          <a:noFill/>
        </p:spPr>
        <p:txBody>
          <a:bodyPr wrap="square" rtlCol="0">
            <a:spAutoFit/>
          </a:bodyPr>
          <a:lstStyle>
            <a:lvl1pPr marL="0" indent="0" algn="ctr">
              <a:spcBef>
                <a:spcPts val="0"/>
              </a:spcBef>
              <a:buNone/>
              <a:defRPr lang="en-US" sz="1800" i="0" dirty="0">
                <a:latin typeface="+mn-lt"/>
                <a:cs typeface="+mn-cs"/>
              </a:defRPr>
            </a:lvl1pPr>
          </a:lstStyle>
          <a:p>
            <a:pPr marL="0" lvl="0"/>
            <a:r>
              <a:rPr lang="en-US"/>
              <a:t>Academic advisor’s name and title</a:t>
            </a:r>
          </a:p>
        </p:txBody>
      </p:sp>
      <p:sp>
        <p:nvSpPr>
          <p:cNvPr id="11" name="Presenter Name">
            <a:extLst>
              <a:ext uri="{FF2B5EF4-FFF2-40B4-BE49-F238E27FC236}">
                <a16:creationId xmlns:a16="http://schemas.microsoft.com/office/drawing/2014/main" id="{4AA88379-774B-C151-97E4-B6B4F355841B}"/>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74138707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3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4AC0A3F1-612A-1662-FB25-1EBDE9EAC4B6}"/>
              </a:ext>
            </a:extLst>
          </p:cNvPr>
          <p:cNvSpPr>
            <a:spLocks noGrp="1" noChangeAspect="1"/>
          </p:cNvSpPr>
          <p:nvPr>
            <p:ph type="pic" sz="quarter" idx="13" hasCustomPrompt="1"/>
          </p:nvPr>
        </p:nvSpPr>
        <p:spPr>
          <a:xfrm>
            <a:off x="1527268" y="1825625"/>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D3645AB5-ED04-671E-9C58-94C3A6E19863}"/>
              </a:ext>
            </a:extLst>
          </p:cNvPr>
          <p:cNvSpPr>
            <a:spLocks noGrp="1"/>
          </p:cNvSpPr>
          <p:nvPr>
            <p:ph type="body" sz="quarter" idx="14" hasCustomPrompt="1"/>
          </p:nvPr>
        </p:nvSpPr>
        <p:spPr>
          <a:xfrm>
            <a:off x="1527268"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Text Placeholder 12">
            <a:extLst>
              <a:ext uri="{FF2B5EF4-FFF2-40B4-BE49-F238E27FC236}">
                <a16:creationId xmlns:a16="http://schemas.microsoft.com/office/drawing/2014/main" id="{F47366C0-FF12-02ED-CDDF-1864C79489AD}"/>
              </a:ext>
            </a:extLst>
          </p:cNvPr>
          <p:cNvSpPr>
            <a:spLocks noGrp="1"/>
          </p:cNvSpPr>
          <p:nvPr>
            <p:ph type="body" sz="quarter" idx="16" hasCustomPrompt="1"/>
          </p:nvPr>
        </p:nvSpPr>
        <p:spPr>
          <a:xfrm>
            <a:off x="4414373"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9" name="Text Placeholder 12">
            <a:extLst>
              <a:ext uri="{FF2B5EF4-FFF2-40B4-BE49-F238E27FC236}">
                <a16:creationId xmlns:a16="http://schemas.microsoft.com/office/drawing/2014/main" id="{27F43231-199F-E82D-1BC3-CF0E517A0D6A}"/>
              </a:ext>
            </a:extLst>
          </p:cNvPr>
          <p:cNvSpPr>
            <a:spLocks noGrp="1"/>
          </p:cNvSpPr>
          <p:nvPr>
            <p:ph type="body" sz="quarter" idx="17" hasCustomPrompt="1"/>
          </p:nvPr>
        </p:nvSpPr>
        <p:spPr>
          <a:xfrm>
            <a:off x="7301477"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0" name="Picture Placeholder 10">
            <a:extLst>
              <a:ext uri="{FF2B5EF4-FFF2-40B4-BE49-F238E27FC236}">
                <a16:creationId xmlns:a16="http://schemas.microsoft.com/office/drawing/2014/main" id="{0F4A7307-CB86-DCD3-050A-EF75E5DD9B17}"/>
              </a:ext>
            </a:extLst>
          </p:cNvPr>
          <p:cNvSpPr>
            <a:spLocks noGrp="1" noChangeAspect="1"/>
          </p:cNvSpPr>
          <p:nvPr>
            <p:ph type="pic" sz="quarter" idx="18" hasCustomPrompt="1"/>
          </p:nvPr>
        </p:nvSpPr>
        <p:spPr>
          <a:xfrm>
            <a:off x="4414373" y="1825625"/>
            <a:ext cx="1828800" cy="2743200"/>
          </a:xfrm>
        </p:spPr>
        <p:txBody>
          <a:bodyPr>
            <a:normAutofit/>
          </a:bodyPr>
          <a:lstStyle>
            <a:lvl1pPr>
              <a:defRPr sz="2000"/>
            </a:lvl1pPr>
          </a:lstStyle>
          <a:p>
            <a:r>
              <a:rPr lang="en-US"/>
              <a:t>Add Professional Headshot</a:t>
            </a:r>
          </a:p>
        </p:txBody>
      </p:sp>
      <p:sp>
        <p:nvSpPr>
          <p:cNvPr id="11" name="Picture Placeholder 10">
            <a:extLst>
              <a:ext uri="{FF2B5EF4-FFF2-40B4-BE49-F238E27FC236}">
                <a16:creationId xmlns:a16="http://schemas.microsoft.com/office/drawing/2014/main" id="{C56DDB3C-A9F0-4482-D567-BB478117C590}"/>
              </a:ext>
            </a:extLst>
          </p:cNvPr>
          <p:cNvSpPr>
            <a:spLocks noGrp="1" noChangeAspect="1"/>
          </p:cNvSpPr>
          <p:nvPr>
            <p:ph type="pic" sz="quarter" idx="19" hasCustomPrompt="1"/>
          </p:nvPr>
        </p:nvSpPr>
        <p:spPr>
          <a:xfrm>
            <a:off x="7301477" y="1825625"/>
            <a:ext cx="1828800" cy="2743200"/>
          </a:xfrm>
        </p:spPr>
        <p:txBody>
          <a:bodyPr>
            <a:normAutofit/>
          </a:bodyPr>
          <a:lstStyle>
            <a:lvl1pPr>
              <a:defRPr sz="2000"/>
            </a:lvl1pPr>
          </a:lstStyle>
          <a:p>
            <a:r>
              <a:rPr lang="en-US"/>
              <a:t>Add Professional Headshot</a:t>
            </a:r>
          </a:p>
        </p:txBody>
      </p:sp>
      <p:sp>
        <p:nvSpPr>
          <p:cNvPr id="14" name="Presenter Name">
            <a:extLst>
              <a:ext uri="{FF2B5EF4-FFF2-40B4-BE49-F238E27FC236}">
                <a16:creationId xmlns:a16="http://schemas.microsoft.com/office/drawing/2014/main" id="{2F90AB03-0D17-3B5C-FDAF-3E3B5AADFD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2779569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4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15" name="Picture Placeholder 10">
            <a:extLst>
              <a:ext uri="{FF2B5EF4-FFF2-40B4-BE49-F238E27FC236}">
                <a16:creationId xmlns:a16="http://schemas.microsoft.com/office/drawing/2014/main" id="{80EA6197-7F88-6090-0CE9-8D5F1750C9A3}"/>
              </a:ext>
            </a:extLst>
          </p:cNvPr>
          <p:cNvSpPr>
            <a:spLocks noGrp="1" noChangeAspect="1"/>
          </p:cNvSpPr>
          <p:nvPr>
            <p:ph type="pic" sz="quarter" idx="13" hasCustomPrompt="1"/>
          </p:nvPr>
        </p:nvSpPr>
        <p:spPr>
          <a:xfrm>
            <a:off x="478042" y="1825625"/>
            <a:ext cx="1828800" cy="2743200"/>
          </a:xfrm>
        </p:spPr>
        <p:txBody>
          <a:bodyPr>
            <a:normAutofit/>
          </a:bodyPr>
          <a:lstStyle>
            <a:lvl1pPr>
              <a:defRPr sz="2000"/>
            </a:lvl1pPr>
          </a:lstStyle>
          <a:p>
            <a:r>
              <a:rPr lang="en-US"/>
              <a:t>Add Professional Headshot</a:t>
            </a:r>
          </a:p>
        </p:txBody>
      </p:sp>
      <p:sp>
        <p:nvSpPr>
          <p:cNvPr id="16" name="Text Placeholder 12">
            <a:extLst>
              <a:ext uri="{FF2B5EF4-FFF2-40B4-BE49-F238E27FC236}">
                <a16:creationId xmlns:a16="http://schemas.microsoft.com/office/drawing/2014/main" id="{0DD320CB-4E61-26F5-7C40-006CC2C2235A}"/>
              </a:ext>
            </a:extLst>
          </p:cNvPr>
          <p:cNvSpPr>
            <a:spLocks noGrp="1"/>
          </p:cNvSpPr>
          <p:nvPr>
            <p:ph type="body" sz="quarter" idx="14" hasCustomPrompt="1"/>
          </p:nvPr>
        </p:nvSpPr>
        <p:spPr>
          <a:xfrm>
            <a:off x="478042"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17" name="Picture Placeholder 10">
            <a:extLst>
              <a:ext uri="{FF2B5EF4-FFF2-40B4-BE49-F238E27FC236}">
                <a16:creationId xmlns:a16="http://schemas.microsoft.com/office/drawing/2014/main" id="{721EEC15-534E-9D30-6F28-073EF0210F6D}"/>
              </a:ext>
            </a:extLst>
          </p:cNvPr>
          <p:cNvSpPr>
            <a:spLocks noGrp="1" noChangeAspect="1"/>
          </p:cNvSpPr>
          <p:nvPr>
            <p:ph type="pic" sz="quarter" idx="15" hasCustomPrompt="1"/>
          </p:nvPr>
        </p:nvSpPr>
        <p:spPr>
          <a:xfrm>
            <a:off x="8376409" y="1825625"/>
            <a:ext cx="1828800" cy="2743200"/>
          </a:xfrm>
        </p:spPr>
        <p:txBody>
          <a:bodyPr>
            <a:normAutofit/>
          </a:bodyPr>
          <a:lstStyle>
            <a:lvl1pPr>
              <a:defRPr sz="2000"/>
            </a:lvl1pPr>
          </a:lstStyle>
          <a:p>
            <a:r>
              <a:rPr lang="en-US"/>
              <a:t>Add Professional Headshot</a:t>
            </a:r>
          </a:p>
        </p:txBody>
      </p:sp>
      <p:sp>
        <p:nvSpPr>
          <p:cNvPr id="18" name="Text Placeholder 12">
            <a:extLst>
              <a:ext uri="{FF2B5EF4-FFF2-40B4-BE49-F238E27FC236}">
                <a16:creationId xmlns:a16="http://schemas.microsoft.com/office/drawing/2014/main" id="{8D743DFD-4E31-D796-9861-99FD8BC3AECC}"/>
              </a:ext>
            </a:extLst>
          </p:cNvPr>
          <p:cNvSpPr>
            <a:spLocks noGrp="1"/>
          </p:cNvSpPr>
          <p:nvPr>
            <p:ph type="body" sz="quarter" idx="16" hasCustomPrompt="1"/>
          </p:nvPr>
        </p:nvSpPr>
        <p:spPr>
          <a:xfrm>
            <a:off x="8376409"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9" name="Text Placeholder 12">
            <a:extLst>
              <a:ext uri="{FF2B5EF4-FFF2-40B4-BE49-F238E27FC236}">
                <a16:creationId xmlns:a16="http://schemas.microsoft.com/office/drawing/2014/main" id="{D040C45D-E712-0B01-9620-03B7A6A8C2F2}"/>
              </a:ext>
            </a:extLst>
          </p:cNvPr>
          <p:cNvSpPr>
            <a:spLocks noGrp="1"/>
          </p:cNvSpPr>
          <p:nvPr>
            <p:ph type="body" sz="quarter" idx="17" hasCustomPrompt="1"/>
          </p:nvPr>
        </p:nvSpPr>
        <p:spPr>
          <a:xfrm>
            <a:off x="3110831"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0" name="Text Placeholder 12">
            <a:extLst>
              <a:ext uri="{FF2B5EF4-FFF2-40B4-BE49-F238E27FC236}">
                <a16:creationId xmlns:a16="http://schemas.microsoft.com/office/drawing/2014/main" id="{24107A6A-A59D-97D2-E016-0E5E67DFC599}"/>
              </a:ext>
            </a:extLst>
          </p:cNvPr>
          <p:cNvSpPr>
            <a:spLocks noGrp="1"/>
          </p:cNvSpPr>
          <p:nvPr>
            <p:ph type="body" sz="quarter" idx="18" hasCustomPrompt="1"/>
          </p:nvPr>
        </p:nvSpPr>
        <p:spPr>
          <a:xfrm>
            <a:off x="5743620" y="4620066"/>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1" name="Picture Placeholder 10">
            <a:extLst>
              <a:ext uri="{FF2B5EF4-FFF2-40B4-BE49-F238E27FC236}">
                <a16:creationId xmlns:a16="http://schemas.microsoft.com/office/drawing/2014/main" id="{C30D97D7-0D65-BEE9-FFD0-C9317271D6D9}"/>
              </a:ext>
            </a:extLst>
          </p:cNvPr>
          <p:cNvSpPr>
            <a:spLocks noGrp="1" noChangeAspect="1"/>
          </p:cNvSpPr>
          <p:nvPr>
            <p:ph type="pic" sz="quarter" idx="19" hasCustomPrompt="1"/>
          </p:nvPr>
        </p:nvSpPr>
        <p:spPr>
          <a:xfrm>
            <a:off x="3110831" y="1825625"/>
            <a:ext cx="1828800" cy="2743200"/>
          </a:xfrm>
        </p:spPr>
        <p:txBody>
          <a:bodyPr>
            <a:normAutofit/>
          </a:bodyPr>
          <a:lstStyle>
            <a:lvl1pPr>
              <a:defRPr sz="2000"/>
            </a:lvl1pPr>
          </a:lstStyle>
          <a:p>
            <a:r>
              <a:rPr lang="en-US"/>
              <a:t>Add Professional Headshot</a:t>
            </a:r>
          </a:p>
        </p:txBody>
      </p:sp>
      <p:sp>
        <p:nvSpPr>
          <p:cNvPr id="22" name="Picture Placeholder 10">
            <a:extLst>
              <a:ext uri="{FF2B5EF4-FFF2-40B4-BE49-F238E27FC236}">
                <a16:creationId xmlns:a16="http://schemas.microsoft.com/office/drawing/2014/main" id="{52EED177-EEAF-108D-8884-DE882B4CF2E5}"/>
              </a:ext>
            </a:extLst>
          </p:cNvPr>
          <p:cNvSpPr>
            <a:spLocks noGrp="1" noChangeAspect="1"/>
          </p:cNvSpPr>
          <p:nvPr>
            <p:ph type="pic" sz="quarter" idx="20" hasCustomPrompt="1"/>
          </p:nvPr>
        </p:nvSpPr>
        <p:spPr>
          <a:xfrm>
            <a:off x="5743620" y="1825625"/>
            <a:ext cx="1828800" cy="2743200"/>
          </a:xfrm>
        </p:spPr>
        <p:txBody>
          <a:bodyPr>
            <a:normAutofit/>
          </a:bodyPr>
          <a:lstStyle>
            <a:lvl1pPr>
              <a:defRPr sz="2000"/>
            </a:lvl1pPr>
          </a:lstStyle>
          <a:p>
            <a:r>
              <a:rPr lang="en-US"/>
              <a:t>Add Professional Headshot</a:t>
            </a:r>
          </a:p>
        </p:txBody>
      </p:sp>
    </p:spTree>
    <p:extLst>
      <p:ext uri="{BB962C8B-B14F-4D97-AF65-F5344CB8AC3E}">
        <p14:creationId xmlns:p14="http://schemas.microsoft.com/office/powerpoint/2010/main" val="21846809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Picture Placeholder 10">
            <a:extLst>
              <a:ext uri="{FF2B5EF4-FFF2-40B4-BE49-F238E27FC236}">
                <a16:creationId xmlns:a16="http://schemas.microsoft.com/office/drawing/2014/main" id="{DE8453E8-CBBC-762A-0B1F-273BC7BD6CBE}"/>
              </a:ext>
            </a:extLst>
          </p:cNvPr>
          <p:cNvSpPr>
            <a:spLocks noGrp="1" noChangeAspect="1"/>
          </p:cNvSpPr>
          <p:nvPr>
            <p:ph type="pic" sz="quarter" idx="13" hasCustomPrompt="1"/>
          </p:nvPr>
        </p:nvSpPr>
        <p:spPr>
          <a:xfrm>
            <a:off x="1391" y="1837089"/>
            <a:ext cx="1828800" cy="2743200"/>
          </a:xfrm>
        </p:spPr>
        <p:txBody>
          <a:bodyPr>
            <a:normAutofit/>
          </a:bodyPr>
          <a:lstStyle>
            <a:lvl1pPr>
              <a:defRPr sz="2000"/>
            </a:lvl1pPr>
          </a:lstStyle>
          <a:p>
            <a:r>
              <a:rPr lang="en-US"/>
              <a:t>Add Professional Headshot</a:t>
            </a:r>
          </a:p>
        </p:txBody>
      </p:sp>
      <p:sp>
        <p:nvSpPr>
          <p:cNvPr id="7" name="Text Placeholder 12">
            <a:extLst>
              <a:ext uri="{FF2B5EF4-FFF2-40B4-BE49-F238E27FC236}">
                <a16:creationId xmlns:a16="http://schemas.microsoft.com/office/drawing/2014/main" id="{BC024A8E-E65C-91F9-B044-F874BA470286}"/>
              </a:ext>
            </a:extLst>
          </p:cNvPr>
          <p:cNvSpPr>
            <a:spLocks noGrp="1"/>
          </p:cNvSpPr>
          <p:nvPr>
            <p:ph type="body" sz="quarter" idx="14" hasCustomPrompt="1"/>
          </p:nvPr>
        </p:nvSpPr>
        <p:spPr>
          <a:xfrm>
            <a:off x="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8" name="Picture Placeholder 10">
            <a:extLst>
              <a:ext uri="{FF2B5EF4-FFF2-40B4-BE49-F238E27FC236}">
                <a16:creationId xmlns:a16="http://schemas.microsoft.com/office/drawing/2014/main" id="{62B36441-D4DC-8305-5396-D1BE296A7123}"/>
              </a:ext>
            </a:extLst>
          </p:cNvPr>
          <p:cNvSpPr>
            <a:spLocks noGrp="1" noChangeAspect="1"/>
          </p:cNvSpPr>
          <p:nvPr>
            <p:ph type="pic" sz="quarter" idx="15" hasCustomPrompt="1"/>
          </p:nvPr>
        </p:nvSpPr>
        <p:spPr>
          <a:xfrm>
            <a:off x="8839200" y="1825625"/>
            <a:ext cx="1828800" cy="2743200"/>
          </a:xfrm>
        </p:spPr>
        <p:txBody>
          <a:bodyPr>
            <a:normAutofit/>
          </a:bodyPr>
          <a:lstStyle>
            <a:lvl1pPr>
              <a:defRPr sz="2000"/>
            </a:lvl1pPr>
          </a:lstStyle>
          <a:p>
            <a:r>
              <a:rPr lang="en-US"/>
              <a:t>Add Professional Headshot</a:t>
            </a:r>
          </a:p>
        </p:txBody>
      </p:sp>
      <p:sp>
        <p:nvSpPr>
          <p:cNvPr id="9" name="Text Placeholder 12">
            <a:extLst>
              <a:ext uri="{FF2B5EF4-FFF2-40B4-BE49-F238E27FC236}">
                <a16:creationId xmlns:a16="http://schemas.microsoft.com/office/drawing/2014/main" id="{A6E6DF15-BD4D-E29B-8E7C-4EB6DBC08BB3}"/>
              </a:ext>
            </a:extLst>
          </p:cNvPr>
          <p:cNvSpPr>
            <a:spLocks noGrp="1"/>
          </p:cNvSpPr>
          <p:nvPr>
            <p:ph type="body" sz="quarter" idx="16" hasCustomPrompt="1"/>
          </p:nvPr>
        </p:nvSpPr>
        <p:spPr>
          <a:xfrm>
            <a:off x="66294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10" name="Text Placeholder 12">
            <a:extLst>
              <a:ext uri="{FF2B5EF4-FFF2-40B4-BE49-F238E27FC236}">
                <a16:creationId xmlns:a16="http://schemas.microsoft.com/office/drawing/2014/main" id="{FE172D5F-59AE-F32F-D1CB-4EFD0175FC55}"/>
              </a:ext>
            </a:extLst>
          </p:cNvPr>
          <p:cNvSpPr>
            <a:spLocks noGrp="1"/>
          </p:cNvSpPr>
          <p:nvPr>
            <p:ph type="body" sz="quarter" idx="17" hasCustomPrompt="1"/>
          </p:nvPr>
        </p:nvSpPr>
        <p:spPr>
          <a:xfrm>
            <a:off x="2209800"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11" name="Text Placeholder 12">
            <a:extLst>
              <a:ext uri="{FF2B5EF4-FFF2-40B4-BE49-F238E27FC236}">
                <a16:creationId xmlns:a16="http://schemas.microsoft.com/office/drawing/2014/main" id="{2EEAB187-123E-4293-F85A-1BCBFBFF6590}"/>
              </a:ext>
            </a:extLst>
          </p:cNvPr>
          <p:cNvSpPr>
            <a:spLocks noGrp="1"/>
          </p:cNvSpPr>
          <p:nvPr>
            <p:ph type="body" sz="quarter" idx="18" hasCustomPrompt="1"/>
          </p:nvPr>
        </p:nvSpPr>
        <p:spPr>
          <a:xfrm>
            <a:off x="44196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12" name="Picture Placeholder 10">
            <a:extLst>
              <a:ext uri="{FF2B5EF4-FFF2-40B4-BE49-F238E27FC236}">
                <a16:creationId xmlns:a16="http://schemas.microsoft.com/office/drawing/2014/main" id="{C81BC737-4937-A161-DB48-F436A98167FC}"/>
              </a:ext>
            </a:extLst>
          </p:cNvPr>
          <p:cNvSpPr>
            <a:spLocks noGrp="1" noChangeAspect="1"/>
          </p:cNvSpPr>
          <p:nvPr>
            <p:ph type="pic" sz="quarter" idx="19" hasCustomPrompt="1"/>
          </p:nvPr>
        </p:nvSpPr>
        <p:spPr>
          <a:xfrm>
            <a:off x="2210843" y="2318425"/>
            <a:ext cx="1828800" cy="2743200"/>
          </a:xfrm>
        </p:spPr>
        <p:txBody>
          <a:bodyPr>
            <a:normAutofit/>
          </a:bodyPr>
          <a:lstStyle>
            <a:lvl1pPr>
              <a:defRPr sz="2000"/>
            </a:lvl1pPr>
          </a:lstStyle>
          <a:p>
            <a:r>
              <a:rPr lang="en-US"/>
              <a:t>Add Professional Headshot</a:t>
            </a:r>
          </a:p>
        </p:txBody>
      </p:sp>
      <p:sp>
        <p:nvSpPr>
          <p:cNvPr id="13" name="Picture Placeholder 10">
            <a:extLst>
              <a:ext uri="{FF2B5EF4-FFF2-40B4-BE49-F238E27FC236}">
                <a16:creationId xmlns:a16="http://schemas.microsoft.com/office/drawing/2014/main" id="{C76AEED3-3414-3E73-C9D8-F1854608125C}"/>
              </a:ext>
            </a:extLst>
          </p:cNvPr>
          <p:cNvSpPr>
            <a:spLocks noGrp="1" noChangeAspect="1"/>
          </p:cNvSpPr>
          <p:nvPr>
            <p:ph type="pic" sz="quarter" idx="20" hasCustomPrompt="1"/>
          </p:nvPr>
        </p:nvSpPr>
        <p:spPr>
          <a:xfrm>
            <a:off x="4420295" y="1825625"/>
            <a:ext cx="1828800" cy="2743200"/>
          </a:xfrm>
        </p:spPr>
        <p:txBody>
          <a:bodyPr>
            <a:normAutofit/>
          </a:bodyPr>
          <a:lstStyle>
            <a:lvl1pPr>
              <a:defRPr sz="2000"/>
            </a:lvl1pPr>
          </a:lstStyle>
          <a:p>
            <a:r>
              <a:rPr lang="en-US"/>
              <a:t>Add Professional Headshot</a:t>
            </a:r>
          </a:p>
        </p:txBody>
      </p:sp>
      <p:sp>
        <p:nvSpPr>
          <p:cNvPr id="14" name="Picture Placeholder 10">
            <a:extLst>
              <a:ext uri="{FF2B5EF4-FFF2-40B4-BE49-F238E27FC236}">
                <a16:creationId xmlns:a16="http://schemas.microsoft.com/office/drawing/2014/main" id="{99D47603-B850-C180-4CD1-4181324CE1B5}"/>
              </a:ext>
            </a:extLst>
          </p:cNvPr>
          <p:cNvSpPr>
            <a:spLocks noGrp="1" noChangeAspect="1"/>
          </p:cNvSpPr>
          <p:nvPr>
            <p:ph type="pic" sz="quarter" idx="21" hasCustomPrompt="1"/>
          </p:nvPr>
        </p:nvSpPr>
        <p:spPr>
          <a:xfrm>
            <a:off x="6629747" y="2318425"/>
            <a:ext cx="1828800" cy="2743200"/>
          </a:xfrm>
        </p:spPr>
        <p:txBody>
          <a:bodyPr>
            <a:normAutofit/>
          </a:bodyPr>
          <a:lstStyle>
            <a:lvl1pPr>
              <a:defRPr sz="2000"/>
            </a:lvl1pPr>
          </a:lstStyle>
          <a:p>
            <a:r>
              <a:rPr lang="en-US"/>
              <a:t>Add Professional Headshot</a:t>
            </a:r>
          </a:p>
        </p:txBody>
      </p:sp>
      <p:sp>
        <p:nvSpPr>
          <p:cNvPr id="15" name="Text Placeholder 12">
            <a:extLst>
              <a:ext uri="{FF2B5EF4-FFF2-40B4-BE49-F238E27FC236}">
                <a16:creationId xmlns:a16="http://schemas.microsoft.com/office/drawing/2014/main" id="{B7AC8A39-B642-D28D-3029-0323C84E2765}"/>
              </a:ext>
            </a:extLst>
          </p:cNvPr>
          <p:cNvSpPr>
            <a:spLocks noGrp="1"/>
          </p:cNvSpPr>
          <p:nvPr>
            <p:ph type="body" sz="quarter" idx="22" hasCustomPrompt="1"/>
          </p:nvPr>
        </p:nvSpPr>
        <p:spPr>
          <a:xfrm>
            <a:off x="8839200" y="46252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18" name="Presenter Name">
            <a:extLst>
              <a:ext uri="{FF2B5EF4-FFF2-40B4-BE49-F238E27FC236}">
                <a16:creationId xmlns:a16="http://schemas.microsoft.com/office/drawing/2014/main" id="{C96C96E3-B0CD-13A2-B5A7-1E1EEA4B26C4}"/>
              </a:ext>
            </a:extLst>
          </p:cNvPr>
          <p:cNvSpPr>
            <a:spLocks noGrp="1"/>
          </p:cNvSpPr>
          <p:nvPr>
            <p:ph type="body" sz="quarter" idx="2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5724832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6 Person Team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484D-75B0-DFAD-9571-2EDEB762644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CA5F7240-373D-E9E2-6F39-57D7722E78E9}"/>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4BB6091E-E525-FA89-6062-56CF687F2E77}"/>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0C32289D-88ED-1848-7EC4-7B7756E619BA}"/>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22" name="Picture Placeholder 10">
            <a:extLst>
              <a:ext uri="{FF2B5EF4-FFF2-40B4-BE49-F238E27FC236}">
                <a16:creationId xmlns:a16="http://schemas.microsoft.com/office/drawing/2014/main" id="{1D8E1B2E-BCD4-1B5E-7A1F-A240A27FA696}"/>
              </a:ext>
            </a:extLst>
          </p:cNvPr>
          <p:cNvSpPr>
            <a:spLocks noGrp="1" noChangeAspect="1"/>
          </p:cNvSpPr>
          <p:nvPr>
            <p:ph type="pic" sz="quarter" idx="13" hasCustomPrompt="1"/>
          </p:nvPr>
        </p:nvSpPr>
        <p:spPr>
          <a:xfrm>
            <a:off x="101234" y="1848553"/>
            <a:ext cx="1662545" cy="2493818"/>
          </a:xfrm>
        </p:spPr>
        <p:txBody>
          <a:bodyPr>
            <a:normAutofit/>
          </a:bodyPr>
          <a:lstStyle>
            <a:lvl1pPr>
              <a:defRPr sz="1600"/>
            </a:lvl1pPr>
          </a:lstStyle>
          <a:p>
            <a:r>
              <a:rPr lang="en-US"/>
              <a:t>Add Professional Headshot</a:t>
            </a:r>
          </a:p>
        </p:txBody>
      </p:sp>
      <p:sp>
        <p:nvSpPr>
          <p:cNvPr id="23" name="Text Placeholder 12">
            <a:extLst>
              <a:ext uri="{FF2B5EF4-FFF2-40B4-BE49-F238E27FC236}">
                <a16:creationId xmlns:a16="http://schemas.microsoft.com/office/drawing/2014/main" id="{B0427A11-E489-76C8-B850-8CD804014C3E}"/>
              </a:ext>
            </a:extLst>
          </p:cNvPr>
          <p:cNvSpPr>
            <a:spLocks noGrp="1"/>
          </p:cNvSpPr>
          <p:nvPr>
            <p:ph type="body" sz="quarter" idx="14" hasCustomPrompt="1"/>
          </p:nvPr>
        </p:nvSpPr>
        <p:spPr>
          <a:xfrm>
            <a:off x="18106"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1 (alphabetically) and title</a:t>
            </a:r>
          </a:p>
        </p:txBody>
      </p:sp>
      <p:sp>
        <p:nvSpPr>
          <p:cNvPr id="24" name="Text Placeholder 12">
            <a:extLst>
              <a:ext uri="{FF2B5EF4-FFF2-40B4-BE49-F238E27FC236}">
                <a16:creationId xmlns:a16="http://schemas.microsoft.com/office/drawing/2014/main" id="{5C79CF78-D566-F134-E97D-D3F4FC3AB58D}"/>
              </a:ext>
            </a:extLst>
          </p:cNvPr>
          <p:cNvSpPr>
            <a:spLocks noGrp="1"/>
          </p:cNvSpPr>
          <p:nvPr>
            <p:ph type="body" sz="quarter" idx="16" hasCustomPrompt="1"/>
          </p:nvPr>
        </p:nvSpPr>
        <p:spPr>
          <a:xfrm>
            <a:off x="1794973" y="5118097"/>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2 (alphabetically) and title</a:t>
            </a:r>
          </a:p>
        </p:txBody>
      </p:sp>
      <p:sp>
        <p:nvSpPr>
          <p:cNvPr id="25" name="Text Placeholder 12">
            <a:extLst>
              <a:ext uri="{FF2B5EF4-FFF2-40B4-BE49-F238E27FC236}">
                <a16:creationId xmlns:a16="http://schemas.microsoft.com/office/drawing/2014/main" id="{79E56571-FFA9-714A-2BDF-EEB36AF8E682}"/>
              </a:ext>
            </a:extLst>
          </p:cNvPr>
          <p:cNvSpPr>
            <a:spLocks noGrp="1"/>
          </p:cNvSpPr>
          <p:nvPr>
            <p:ph type="body" sz="quarter" idx="17" hasCustomPrompt="1"/>
          </p:nvPr>
        </p:nvSpPr>
        <p:spPr>
          <a:xfrm>
            <a:off x="3571840"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3 (alphabetically) and title</a:t>
            </a:r>
          </a:p>
        </p:txBody>
      </p:sp>
      <p:sp>
        <p:nvSpPr>
          <p:cNvPr id="26" name="Picture Placeholder 10">
            <a:extLst>
              <a:ext uri="{FF2B5EF4-FFF2-40B4-BE49-F238E27FC236}">
                <a16:creationId xmlns:a16="http://schemas.microsoft.com/office/drawing/2014/main" id="{4BABA88D-1C6B-89EE-C4CE-C1958434862F}"/>
              </a:ext>
            </a:extLst>
          </p:cNvPr>
          <p:cNvSpPr>
            <a:spLocks noGrp="1" noChangeAspect="1"/>
          </p:cNvSpPr>
          <p:nvPr>
            <p:ph type="pic" sz="quarter" idx="18" hasCustomPrompt="1"/>
          </p:nvPr>
        </p:nvSpPr>
        <p:spPr>
          <a:xfrm>
            <a:off x="1862815" y="2561633"/>
            <a:ext cx="1662545" cy="2493818"/>
          </a:xfrm>
        </p:spPr>
        <p:txBody>
          <a:bodyPr>
            <a:normAutofit/>
          </a:bodyPr>
          <a:lstStyle>
            <a:lvl1pPr>
              <a:defRPr sz="1600"/>
            </a:lvl1pPr>
          </a:lstStyle>
          <a:p>
            <a:r>
              <a:rPr lang="en-US"/>
              <a:t>Add Professional Headshot</a:t>
            </a:r>
          </a:p>
        </p:txBody>
      </p:sp>
      <p:sp>
        <p:nvSpPr>
          <p:cNvPr id="27" name="Picture Placeholder 10">
            <a:extLst>
              <a:ext uri="{FF2B5EF4-FFF2-40B4-BE49-F238E27FC236}">
                <a16:creationId xmlns:a16="http://schemas.microsoft.com/office/drawing/2014/main" id="{F2C1A70A-C4EA-7EFE-D2A3-4959BFA718A1}"/>
              </a:ext>
            </a:extLst>
          </p:cNvPr>
          <p:cNvSpPr>
            <a:spLocks noGrp="1" noChangeAspect="1"/>
          </p:cNvSpPr>
          <p:nvPr>
            <p:ph type="pic" sz="quarter" idx="19" hasCustomPrompt="1"/>
          </p:nvPr>
        </p:nvSpPr>
        <p:spPr>
          <a:xfrm>
            <a:off x="3624396" y="1848553"/>
            <a:ext cx="1662545" cy="2493818"/>
          </a:xfrm>
        </p:spPr>
        <p:txBody>
          <a:bodyPr>
            <a:normAutofit/>
          </a:bodyPr>
          <a:lstStyle>
            <a:lvl1pPr>
              <a:defRPr sz="1600"/>
            </a:lvl1pPr>
          </a:lstStyle>
          <a:p>
            <a:r>
              <a:rPr lang="en-US"/>
              <a:t>Add Professional Headshot</a:t>
            </a:r>
          </a:p>
        </p:txBody>
      </p:sp>
      <p:sp>
        <p:nvSpPr>
          <p:cNvPr id="28" name="Text Placeholder 12">
            <a:extLst>
              <a:ext uri="{FF2B5EF4-FFF2-40B4-BE49-F238E27FC236}">
                <a16:creationId xmlns:a16="http://schemas.microsoft.com/office/drawing/2014/main" id="{CBF839EA-4F79-2FD7-FEF0-789E8998DA8E}"/>
              </a:ext>
            </a:extLst>
          </p:cNvPr>
          <p:cNvSpPr>
            <a:spLocks noGrp="1"/>
          </p:cNvSpPr>
          <p:nvPr>
            <p:ph type="body" sz="quarter" idx="20" hasCustomPrompt="1"/>
          </p:nvPr>
        </p:nvSpPr>
        <p:spPr>
          <a:xfrm>
            <a:off x="5348707" y="5118097"/>
            <a:ext cx="1752368"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4 (alphabetically) and title</a:t>
            </a:r>
          </a:p>
        </p:txBody>
      </p:sp>
      <p:sp>
        <p:nvSpPr>
          <p:cNvPr id="29" name="Picture Placeholder 10">
            <a:extLst>
              <a:ext uri="{FF2B5EF4-FFF2-40B4-BE49-F238E27FC236}">
                <a16:creationId xmlns:a16="http://schemas.microsoft.com/office/drawing/2014/main" id="{A95B723B-807E-C065-0F81-3D1C0EC941A6}"/>
              </a:ext>
            </a:extLst>
          </p:cNvPr>
          <p:cNvSpPr>
            <a:spLocks noGrp="1" noChangeAspect="1"/>
          </p:cNvSpPr>
          <p:nvPr>
            <p:ph type="pic" sz="quarter" idx="21" hasCustomPrompt="1"/>
          </p:nvPr>
        </p:nvSpPr>
        <p:spPr>
          <a:xfrm>
            <a:off x="5385977" y="2561633"/>
            <a:ext cx="1662545" cy="2493818"/>
          </a:xfrm>
        </p:spPr>
        <p:txBody>
          <a:bodyPr>
            <a:normAutofit/>
          </a:bodyPr>
          <a:lstStyle>
            <a:lvl1pPr>
              <a:defRPr sz="1600"/>
            </a:lvl1pPr>
          </a:lstStyle>
          <a:p>
            <a:r>
              <a:rPr lang="en-US"/>
              <a:t>Add Professional Headshot</a:t>
            </a:r>
          </a:p>
        </p:txBody>
      </p:sp>
      <p:sp>
        <p:nvSpPr>
          <p:cNvPr id="30" name="Text Placeholder 12">
            <a:extLst>
              <a:ext uri="{FF2B5EF4-FFF2-40B4-BE49-F238E27FC236}">
                <a16:creationId xmlns:a16="http://schemas.microsoft.com/office/drawing/2014/main" id="{BC79114B-5EAE-5757-C733-ACB50F13D1C0}"/>
              </a:ext>
            </a:extLst>
          </p:cNvPr>
          <p:cNvSpPr>
            <a:spLocks noGrp="1"/>
          </p:cNvSpPr>
          <p:nvPr>
            <p:ph type="body" sz="quarter" idx="22" hasCustomPrompt="1"/>
          </p:nvPr>
        </p:nvSpPr>
        <p:spPr>
          <a:xfrm>
            <a:off x="7049142" y="4404703"/>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5 (alphabetically) and title</a:t>
            </a:r>
          </a:p>
        </p:txBody>
      </p:sp>
      <p:sp>
        <p:nvSpPr>
          <p:cNvPr id="31" name="Picture Placeholder 10">
            <a:extLst>
              <a:ext uri="{FF2B5EF4-FFF2-40B4-BE49-F238E27FC236}">
                <a16:creationId xmlns:a16="http://schemas.microsoft.com/office/drawing/2014/main" id="{19589FF4-B37C-F56C-464A-13E3B952E9D2}"/>
              </a:ext>
            </a:extLst>
          </p:cNvPr>
          <p:cNvSpPr>
            <a:spLocks noGrp="1" noChangeAspect="1"/>
          </p:cNvSpPr>
          <p:nvPr>
            <p:ph type="pic" sz="quarter" idx="23" hasCustomPrompt="1"/>
          </p:nvPr>
        </p:nvSpPr>
        <p:spPr>
          <a:xfrm>
            <a:off x="7147558" y="1848553"/>
            <a:ext cx="1662545" cy="2493818"/>
          </a:xfrm>
        </p:spPr>
        <p:txBody>
          <a:bodyPr>
            <a:normAutofit/>
          </a:bodyPr>
          <a:lstStyle>
            <a:lvl1pPr>
              <a:defRPr sz="1600"/>
            </a:lvl1pPr>
          </a:lstStyle>
          <a:p>
            <a:r>
              <a:rPr lang="en-US"/>
              <a:t>Add Professional Headshot</a:t>
            </a:r>
          </a:p>
        </p:txBody>
      </p:sp>
      <p:sp>
        <p:nvSpPr>
          <p:cNvPr id="32" name="Text Placeholder 12">
            <a:extLst>
              <a:ext uri="{FF2B5EF4-FFF2-40B4-BE49-F238E27FC236}">
                <a16:creationId xmlns:a16="http://schemas.microsoft.com/office/drawing/2014/main" id="{30E0E8A6-846A-3170-EC7E-5087CFC73439}"/>
              </a:ext>
            </a:extLst>
          </p:cNvPr>
          <p:cNvSpPr>
            <a:spLocks noGrp="1"/>
          </p:cNvSpPr>
          <p:nvPr>
            <p:ph type="body" sz="quarter" idx="24" hasCustomPrompt="1"/>
          </p:nvPr>
        </p:nvSpPr>
        <p:spPr>
          <a:xfrm>
            <a:off x="8826011" y="5115519"/>
            <a:ext cx="1828800" cy="840230"/>
          </a:xfrm>
          <a:noFill/>
        </p:spPr>
        <p:txBody>
          <a:bodyPr wrap="square" rtlCol="0">
            <a:spAutoFit/>
          </a:bodyPr>
          <a:lstStyle>
            <a:lvl1pPr marL="0" indent="0">
              <a:spcBef>
                <a:spcPts val="0"/>
              </a:spcBef>
              <a:buNone/>
              <a:defRPr lang="en-US" sz="1800" i="0" dirty="0">
                <a:latin typeface="+mn-lt"/>
                <a:cs typeface="+mn-cs"/>
              </a:defRPr>
            </a:lvl1pPr>
          </a:lstStyle>
          <a:p>
            <a:pPr marL="0" lvl="0"/>
            <a:r>
              <a:rPr lang="en-US"/>
              <a:t>Name 6 (alphabetically) and title</a:t>
            </a:r>
          </a:p>
        </p:txBody>
      </p:sp>
      <p:sp>
        <p:nvSpPr>
          <p:cNvPr id="33" name="Picture Placeholder 10">
            <a:extLst>
              <a:ext uri="{FF2B5EF4-FFF2-40B4-BE49-F238E27FC236}">
                <a16:creationId xmlns:a16="http://schemas.microsoft.com/office/drawing/2014/main" id="{BAD7F5E1-9EE1-E679-472C-9418E5102A8A}"/>
              </a:ext>
            </a:extLst>
          </p:cNvPr>
          <p:cNvSpPr>
            <a:spLocks noGrp="1" noChangeAspect="1"/>
          </p:cNvSpPr>
          <p:nvPr>
            <p:ph type="pic" sz="quarter" idx="25" hasCustomPrompt="1"/>
          </p:nvPr>
        </p:nvSpPr>
        <p:spPr>
          <a:xfrm>
            <a:off x="8909139" y="2561633"/>
            <a:ext cx="1662545" cy="2493818"/>
          </a:xfrm>
        </p:spPr>
        <p:txBody>
          <a:bodyPr>
            <a:normAutofit/>
          </a:bodyPr>
          <a:lstStyle>
            <a:lvl1pPr>
              <a:defRPr sz="1600"/>
            </a:lvl1pPr>
          </a:lstStyle>
          <a:p>
            <a:r>
              <a:rPr lang="en-US"/>
              <a:t>Add Professional Headshot</a:t>
            </a:r>
          </a:p>
        </p:txBody>
      </p:sp>
      <p:sp>
        <p:nvSpPr>
          <p:cNvPr id="34" name="Presenter Name">
            <a:extLst>
              <a:ext uri="{FF2B5EF4-FFF2-40B4-BE49-F238E27FC236}">
                <a16:creationId xmlns:a16="http://schemas.microsoft.com/office/drawing/2014/main" id="{AF30E33B-930D-CF3D-D3C0-74F77A6F8F29}"/>
              </a:ext>
            </a:extLst>
          </p:cNvPr>
          <p:cNvSpPr>
            <a:spLocks noGrp="1"/>
          </p:cNvSpPr>
          <p:nvPr>
            <p:ph type="body" sz="quarter" idx="26"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52444685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0013D-E11D-7D85-2803-940D40ABA7F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6E6B227-77F6-F903-0433-52B497AC3E6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2B51C20-94ED-C52B-BF18-06E11E3AE4F3}"/>
              </a:ext>
            </a:extLst>
          </p:cNvPr>
          <p:cNvSpPr>
            <a:spLocks noGrp="1"/>
          </p:cNvSpPr>
          <p:nvPr>
            <p:ph type="dt" sz="half" idx="10"/>
          </p:nvPr>
        </p:nvSpPr>
        <p:spPr/>
        <p:txBody>
          <a:bodyPr/>
          <a:lstStyle/>
          <a:p>
            <a:fld id="{F6E8E08A-983D-44BD-BC77-5996E1FF84E3}" type="datetime1">
              <a:rPr lang="en-US" smtClean="0"/>
              <a:t>2/20/2025</a:t>
            </a:fld>
            <a:endParaRPr lang="en-US"/>
          </a:p>
        </p:txBody>
      </p:sp>
      <p:sp>
        <p:nvSpPr>
          <p:cNvPr id="5" name="Footer Placeholder 4">
            <a:extLst>
              <a:ext uri="{FF2B5EF4-FFF2-40B4-BE49-F238E27FC236}">
                <a16:creationId xmlns:a16="http://schemas.microsoft.com/office/drawing/2014/main" id="{5D086604-7EC2-424F-7C3E-B15C4C914B8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417F3E-E38F-5697-08AC-235D42856C8E}"/>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7A0BBAE9-3577-F76B-80FB-7C744085F244}"/>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49683693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6975DA2-3130-79FA-8AA3-AB7D711B5C6C}"/>
              </a:ext>
            </a:extLst>
          </p:cNvPr>
          <p:cNvSpPr>
            <a:spLocks noGrp="1"/>
          </p:cNvSpPr>
          <p:nvPr>
            <p:ph type="title" orient="vert"/>
          </p:nvPr>
        </p:nvSpPr>
        <p:spPr>
          <a:xfrm>
            <a:off x="8724900" y="457199"/>
            <a:ext cx="1485900" cy="5719764"/>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9D9BD8-6388-290A-CAA1-5902B1FDD653}"/>
              </a:ext>
            </a:extLst>
          </p:cNvPr>
          <p:cNvSpPr>
            <a:spLocks noGrp="1"/>
          </p:cNvSpPr>
          <p:nvPr>
            <p:ph type="body" orient="vert" idx="1"/>
          </p:nvPr>
        </p:nvSpPr>
        <p:spPr>
          <a:xfrm>
            <a:off x="533400" y="457199"/>
            <a:ext cx="8039100" cy="5719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EE0C36-4F2A-8C8D-B2E2-7DF93EAAD6ED}"/>
              </a:ext>
            </a:extLst>
          </p:cNvPr>
          <p:cNvSpPr>
            <a:spLocks noGrp="1"/>
          </p:cNvSpPr>
          <p:nvPr>
            <p:ph type="dt" sz="half" idx="10"/>
          </p:nvPr>
        </p:nvSpPr>
        <p:spPr/>
        <p:txBody>
          <a:bodyPr/>
          <a:lstStyle/>
          <a:p>
            <a:fld id="{B1F65DCD-D3B6-45A9-BAD9-0920F2B89E9B}" type="datetime1">
              <a:rPr lang="en-US" smtClean="0"/>
              <a:t>2/20/2025</a:t>
            </a:fld>
            <a:endParaRPr lang="en-US"/>
          </a:p>
        </p:txBody>
      </p:sp>
      <p:sp>
        <p:nvSpPr>
          <p:cNvPr id="5" name="Footer Placeholder 4">
            <a:extLst>
              <a:ext uri="{FF2B5EF4-FFF2-40B4-BE49-F238E27FC236}">
                <a16:creationId xmlns:a16="http://schemas.microsoft.com/office/drawing/2014/main" id="{099837C9-56F0-7646-B3AD-016D8BA589B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5DFFF56-17AE-C3B9-4F61-EAB405AD54BF}"/>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7" name="Presenter Name">
            <a:extLst>
              <a:ext uri="{FF2B5EF4-FFF2-40B4-BE49-F238E27FC236}">
                <a16:creationId xmlns:a16="http://schemas.microsoft.com/office/drawing/2014/main" id="{AE307BD0-0BCB-382D-C0ED-58F7444EEDE1}"/>
              </a:ext>
            </a:extLst>
          </p:cNvPr>
          <p:cNvSpPr>
            <a:spLocks noGrp="1"/>
          </p:cNvSpPr>
          <p:nvPr>
            <p:ph type="body" sz="quarter" idx="21"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26870877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7510644-3B8A-CF5C-DF60-733B80B02D76}"/>
              </a:ext>
            </a:extLst>
          </p:cNvPr>
          <p:cNvSpPr>
            <a:spLocks noGrp="1"/>
          </p:cNvSpPr>
          <p:nvPr>
            <p:ph type="dt" sz="half" idx="10"/>
          </p:nvPr>
        </p:nvSpPr>
        <p:spPr/>
        <p:txBody>
          <a:bodyPr/>
          <a:lstStyle/>
          <a:p>
            <a:fld id="{929B2B25-4C46-450F-9A77-2133EFC18ABC}" type="datetime1">
              <a:rPr lang="en-US" smtClean="0"/>
              <a:t>2/20/2025</a:t>
            </a:fld>
            <a:endParaRPr lang="en-US"/>
          </a:p>
        </p:txBody>
      </p:sp>
      <p:sp>
        <p:nvSpPr>
          <p:cNvPr id="3" name="Footer Placeholder 2">
            <a:extLst>
              <a:ext uri="{FF2B5EF4-FFF2-40B4-BE49-F238E27FC236}">
                <a16:creationId xmlns:a16="http://schemas.microsoft.com/office/drawing/2014/main" id="{5E7A913D-4A29-B0E5-637A-2E70970DDC0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63D91DF-63D5-B388-6E46-E6DBF29DEC1C}"/>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5" name="Presenter Name">
            <a:extLst>
              <a:ext uri="{FF2B5EF4-FFF2-40B4-BE49-F238E27FC236}">
                <a16:creationId xmlns:a16="http://schemas.microsoft.com/office/drawing/2014/main" id="{7E343F05-C89D-FDBA-51C8-F4F6A383D49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22960509"/>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74D9037-ADAB-8085-352B-DE66C3EA053E}"/>
              </a:ext>
            </a:extLst>
          </p:cNvPr>
          <p:cNvSpPr>
            <a:spLocks noGrp="1"/>
          </p:cNvSpPr>
          <p:nvPr>
            <p:ph sz="half" idx="1"/>
          </p:nvPr>
        </p:nvSpPr>
        <p:spPr>
          <a:xfrm>
            <a:off x="457200" y="1825625"/>
            <a:ext cx="4800599"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54518B-56FB-8FD2-DA9E-5CE9126A83E4}"/>
              </a:ext>
            </a:extLst>
          </p:cNvPr>
          <p:cNvSpPr>
            <a:spLocks noGrp="1"/>
          </p:cNvSpPr>
          <p:nvPr>
            <p:ph sz="half" idx="2"/>
          </p:nvPr>
        </p:nvSpPr>
        <p:spPr>
          <a:xfrm>
            <a:off x="5410200" y="1825625"/>
            <a:ext cx="4800598"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83A4728-E11D-C599-779B-8695FED216C5}"/>
              </a:ext>
            </a:extLst>
          </p:cNvPr>
          <p:cNvSpPr>
            <a:spLocks noGrp="1"/>
          </p:cNvSpPr>
          <p:nvPr>
            <p:ph type="dt" sz="half" idx="10"/>
          </p:nvPr>
        </p:nvSpPr>
        <p:spPr/>
        <p:txBody>
          <a:bodyPr/>
          <a:lstStyle/>
          <a:p>
            <a:fld id="{C43C6DE3-6513-4E4E-8BB2-D659B8561C1D}" type="datetime1">
              <a:rPr lang="en-US" smtClean="0"/>
              <a:t>2/20/2025</a:t>
            </a:fld>
            <a:endParaRPr lang="en-US"/>
          </a:p>
        </p:txBody>
      </p:sp>
      <p:sp>
        <p:nvSpPr>
          <p:cNvPr id="6" name="Footer Placeholder 5">
            <a:extLst>
              <a:ext uri="{FF2B5EF4-FFF2-40B4-BE49-F238E27FC236}">
                <a16:creationId xmlns:a16="http://schemas.microsoft.com/office/drawing/2014/main" id="{2E3585BE-C022-C9DC-49C5-FFBFB6A3458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C749ED9-CDC5-E36A-55F4-5D15C6F8DFE0}"/>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Title 7">
            <a:extLst>
              <a:ext uri="{FF2B5EF4-FFF2-40B4-BE49-F238E27FC236}">
                <a16:creationId xmlns:a16="http://schemas.microsoft.com/office/drawing/2014/main" id="{E69D1EE4-2F42-D665-568F-C40F6D2BAD5E}"/>
              </a:ext>
            </a:extLst>
          </p:cNvPr>
          <p:cNvSpPr>
            <a:spLocks noGrp="1"/>
          </p:cNvSpPr>
          <p:nvPr>
            <p:ph type="title"/>
          </p:nvPr>
        </p:nvSpPr>
        <p:spPr/>
        <p:txBody>
          <a:bodyPr/>
          <a:lstStyle/>
          <a:p>
            <a:r>
              <a:rPr lang="en-US"/>
              <a:t>Click to edit Master title style</a:t>
            </a:r>
          </a:p>
        </p:txBody>
      </p:sp>
      <p:cxnSp>
        <p:nvCxnSpPr>
          <p:cNvPr id="2" name="Straight Connector 1">
            <a:extLst>
              <a:ext uri="{FF2B5EF4-FFF2-40B4-BE49-F238E27FC236}">
                <a16:creationId xmlns:a16="http://schemas.microsoft.com/office/drawing/2014/main" id="{1F8FD128-C8BB-33CC-4916-27BBF51B48B2}"/>
              </a:ext>
            </a:extLst>
          </p:cNvPr>
          <p:cNvCxnSpPr>
            <a:cxnSpLocks/>
          </p:cNvCxnSpPr>
          <p:nvPr userDrawn="1"/>
        </p:nvCxnSpPr>
        <p:spPr>
          <a:xfrm>
            <a:off x="5333999" y="-3051208"/>
            <a:ext cx="0" cy="1934677"/>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9" name="Presenter Name">
            <a:extLst>
              <a:ext uri="{FF2B5EF4-FFF2-40B4-BE49-F238E27FC236}">
                <a16:creationId xmlns:a16="http://schemas.microsoft.com/office/drawing/2014/main" id="{B5FE9C6D-076C-ADCC-E2DB-A378AD22D30C}"/>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818509327"/>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1D696F-0C7F-0B3E-DB59-5B4E1592A65A}"/>
              </a:ext>
            </a:extLst>
          </p:cNvPr>
          <p:cNvSpPr>
            <a:spLocks noGrp="1"/>
          </p:cNvSpPr>
          <p:nvPr>
            <p:ph type="title"/>
          </p:nvPr>
        </p:nvSpPr>
        <p:spPr>
          <a:xfrm>
            <a:off x="457200" y="1709738"/>
            <a:ext cx="9753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F9318D8-C4F5-5C4F-5269-73F9EE5F2D1E}"/>
              </a:ext>
            </a:extLst>
          </p:cNvPr>
          <p:cNvSpPr>
            <a:spLocks noGrp="1"/>
          </p:cNvSpPr>
          <p:nvPr>
            <p:ph type="body" idx="1"/>
          </p:nvPr>
        </p:nvSpPr>
        <p:spPr>
          <a:xfrm>
            <a:off x="457200" y="4589463"/>
            <a:ext cx="9753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E95D8B8-AACF-0881-CBBA-819314DBCE92}"/>
              </a:ext>
            </a:extLst>
          </p:cNvPr>
          <p:cNvSpPr>
            <a:spLocks noGrp="1"/>
          </p:cNvSpPr>
          <p:nvPr>
            <p:ph type="dt" sz="half" idx="10"/>
          </p:nvPr>
        </p:nvSpPr>
        <p:spPr/>
        <p:txBody>
          <a:bodyPr/>
          <a:lstStyle/>
          <a:p>
            <a:fld id="{5F23EF83-B79C-4740-BB26-B613C0063844}" type="datetime1">
              <a:rPr lang="en-US" smtClean="0"/>
              <a:t>2/20/2025</a:t>
            </a:fld>
            <a:endParaRPr lang="en-US"/>
          </a:p>
        </p:txBody>
      </p:sp>
      <p:sp>
        <p:nvSpPr>
          <p:cNvPr id="5" name="Footer Placeholder 4">
            <a:extLst>
              <a:ext uri="{FF2B5EF4-FFF2-40B4-BE49-F238E27FC236}">
                <a16:creationId xmlns:a16="http://schemas.microsoft.com/office/drawing/2014/main" id="{1D761B15-8BBD-C67E-35C3-C8BB99FE847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9276B55-13F3-0D7F-F043-156EC1431172}"/>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8" name="Presenter Name">
            <a:extLst>
              <a:ext uri="{FF2B5EF4-FFF2-40B4-BE49-F238E27FC236}">
                <a16:creationId xmlns:a16="http://schemas.microsoft.com/office/drawing/2014/main" id="{BD6FF55C-ABDB-FD2C-B8E9-9631A6BBDAB9}"/>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456967066"/>
      </p:ext>
    </p:extLst>
  </p:cSld>
  <p:clrMapOvr>
    <a:masterClrMapping/>
  </p:clrMapOvr>
  <p:extLst>
    <p:ext uri="{DCECCB84-F9BA-43D5-87BE-67443E8EF086}">
      <p15:sldGuideLst xmlns:p15="http://schemas.microsoft.com/office/powerpoint/2012/main">
        <p15:guide id="1" orient="horz" pos="216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ntent one-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881D92-62DF-FCFD-0644-D1C3790DAB9F}"/>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3C0A78D7-EED6-2C67-6327-89C498FD8C0D}"/>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7FFF51CE-0386-1090-DE48-BAB23FBFE3E5}"/>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4DCB8830-4250-A8EC-8BA2-F5301176E924}"/>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7" name="Content Placeholder 6">
            <a:extLst>
              <a:ext uri="{FF2B5EF4-FFF2-40B4-BE49-F238E27FC236}">
                <a16:creationId xmlns:a16="http://schemas.microsoft.com/office/drawing/2014/main" id="{C9E974E3-D274-99AB-E3C6-285FDAC447D2}"/>
              </a:ext>
            </a:extLst>
          </p:cNvPr>
          <p:cNvSpPr>
            <a:spLocks noGrp="1"/>
          </p:cNvSpPr>
          <p:nvPr>
            <p:ph sz="quarter" idx="13"/>
          </p:nvPr>
        </p:nvSpPr>
        <p:spPr>
          <a:xfrm>
            <a:off x="457200" y="1824228"/>
            <a:ext cx="327660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FE6C0C42-C56C-8FF5-CBF8-33C5F645ABC2}"/>
              </a:ext>
            </a:extLst>
          </p:cNvPr>
          <p:cNvSpPr>
            <a:spLocks noGrp="1"/>
          </p:cNvSpPr>
          <p:nvPr>
            <p:ph sz="quarter" idx="14"/>
          </p:nvPr>
        </p:nvSpPr>
        <p:spPr>
          <a:xfrm>
            <a:off x="3886201"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Presenter Name">
            <a:extLst>
              <a:ext uri="{FF2B5EF4-FFF2-40B4-BE49-F238E27FC236}">
                <a16:creationId xmlns:a16="http://schemas.microsoft.com/office/drawing/2014/main" id="{1C128E9A-0D87-EF17-F682-D0E81B571FF3}"/>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8049381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two-third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98D848-AA9B-8FB0-CADD-BCEA05A88B56}"/>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F209B783-37ED-5ED6-BB35-17CC399A3A1A}"/>
              </a:ext>
            </a:extLst>
          </p:cNvPr>
          <p:cNvSpPr>
            <a:spLocks noGrp="1"/>
          </p:cNvSpPr>
          <p:nvPr>
            <p:ph type="sldNum" sz="quarter" idx="10"/>
          </p:nvPr>
        </p:nvSpPr>
        <p:spPr/>
        <p:txBody>
          <a:bodyPr/>
          <a:lstStyle/>
          <a:p>
            <a:fld id="{72E20F18-833A-4542-A439-FC39BC210022}" type="slidenum">
              <a:rPr lang="en-US" smtClean="0"/>
              <a:pPr/>
              <a:t>‹#›</a:t>
            </a:fld>
            <a:endParaRPr lang="en-US"/>
          </a:p>
        </p:txBody>
      </p:sp>
      <p:sp>
        <p:nvSpPr>
          <p:cNvPr id="4" name="Footer Placeholder 3">
            <a:extLst>
              <a:ext uri="{FF2B5EF4-FFF2-40B4-BE49-F238E27FC236}">
                <a16:creationId xmlns:a16="http://schemas.microsoft.com/office/drawing/2014/main" id="{D0A1BAE3-6BA1-679E-E99F-804B7E32A711}"/>
              </a:ext>
            </a:extLst>
          </p:cNvPr>
          <p:cNvSpPr>
            <a:spLocks noGrp="1"/>
          </p:cNvSpPr>
          <p:nvPr>
            <p:ph type="ftr" sz="quarter" idx="11"/>
          </p:nvPr>
        </p:nvSpPr>
        <p:spPr/>
        <p:txBody>
          <a:bodyPr/>
          <a:lstStyle/>
          <a:p>
            <a:endParaRPr lang="en-US"/>
          </a:p>
        </p:txBody>
      </p:sp>
      <p:sp>
        <p:nvSpPr>
          <p:cNvPr id="5" name="Date Placeholder 4">
            <a:extLst>
              <a:ext uri="{FF2B5EF4-FFF2-40B4-BE49-F238E27FC236}">
                <a16:creationId xmlns:a16="http://schemas.microsoft.com/office/drawing/2014/main" id="{9CE13E03-447D-2694-875C-4200B4FE772F}"/>
              </a:ext>
            </a:extLst>
          </p:cNvPr>
          <p:cNvSpPr>
            <a:spLocks noGrp="1"/>
          </p:cNvSpPr>
          <p:nvPr>
            <p:ph type="dt" sz="half" idx="12"/>
          </p:nvPr>
        </p:nvSpPr>
        <p:spPr/>
        <p:txBody>
          <a:bodyPr/>
          <a:lstStyle/>
          <a:p>
            <a:fld id="{40711C0D-6AE8-47B7-9D02-2C83FBE968D2}" type="datetime1">
              <a:rPr lang="en-US" smtClean="0"/>
              <a:pPr/>
              <a:t>2/20/2025</a:t>
            </a:fld>
            <a:endParaRPr lang="en-US"/>
          </a:p>
        </p:txBody>
      </p:sp>
      <p:sp>
        <p:nvSpPr>
          <p:cNvPr id="6" name="Content Placeholder 6">
            <a:extLst>
              <a:ext uri="{FF2B5EF4-FFF2-40B4-BE49-F238E27FC236}">
                <a16:creationId xmlns:a16="http://schemas.microsoft.com/office/drawing/2014/main" id="{F2BE2D1C-7663-B5FF-B650-9743B661F2A7}"/>
              </a:ext>
            </a:extLst>
          </p:cNvPr>
          <p:cNvSpPr>
            <a:spLocks noGrp="1"/>
          </p:cNvSpPr>
          <p:nvPr>
            <p:ph sz="quarter" idx="13"/>
          </p:nvPr>
        </p:nvSpPr>
        <p:spPr>
          <a:xfrm>
            <a:off x="6918950" y="1824228"/>
            <a:ext cx="3291850"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6">
            <a:extLst>
              <a:ext uri="{FF2B5EF4-FFF2-40B4-BE49-F238E27FC236}">
                <a16:creationId xmlns:a16="http://schemas.microsoft.com/office/drawing/2014/main" id="{30B837F9-BA2E-F663-E3AE-D491E45B19AE}"/>
              </a:ext>
            </a:extLst>
          </p:cNvPr>
          <p:cNvSpPr>
            <a:spLocks noGrp="1"/>
          </p:cNvSpPr>
          <p:nvPr>
            <p:ph sz="quarter" idx="14"/>
          </p:nvPr>
        </p:nvSpPr>
        <p:spPr>
          <a:xfrm>
            <a:off x="457200" y="1824228"/>
            <a:ext cx="6324599" cy="4352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resenter Name">
            <a:extLst>
              <a:ext uri="{FF2B5EF4-FFF2-40B4-BE49-F238E27FC236}">
                <a16:creationId xmlns:a16="http://schemas.microsoft.com/office/drawing/2014/main" id="{CF44F5B7-81BB-2647-A79F-4394E91B2B5E}"/>
              </a:ext>
            </a:extLst>
          </p:cNvPr>
          <p:cNvSpPr>
            <a:spLocks noGrp="1"/>
          </p:cNvSpPr>
          <p:nvPr>
            <p:ph type="body" sz="quarter" idx="15"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31731416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96FC93A-3F03-E106-E668-634D6E315EE9}"/>
              </a:ext>
            </a:extLst>
          </p:cNvPr>
          <p:cNvSpPr>
            <a:spLocks noGrp="1"/>
          </p:cNvSpPr>
          <p:nvPr>
            <p:ph type="body" idx="1"/>
          </p:nvPr>
        </p:nvSpPr>
        <p:spPr>
          <a:xfrm>
            <a:off x="457200"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948635-A747-9049-D322-D000DBF66BC5}"/>
              </a:ext>
            </a:extLst>
          </p:cNvPr>
          <p:cNvSpPr>
            <a:spLocks noGrp="1"/>
          </p:cNvSpPr>
          <p:nvPr>
            <p:ph sz="half" idx="2"/>
          </p:nvPr>
        </p:nvSpPr>
        <p:spPr>
          <a:xfrm>
            <a:off x="457200" y="2241389"/>
            <a:ext cx="4800599"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2E98FB-2462-90EB-83FC-1124D8E175DF}"/>
              </a:ext>
            </a:extLst>
          </p:cNvPr>
          <p:cNvSpPr>
            <a:spLocks noGrp="1"/>
          </p:cNvSpPr>
          <p:nvPr>
            <p:ph type="body" sz="quarter" idx="3"/>
          </p:nvPr>
        </p:nvSpPr>
        <p:spPr>
          <a:xfrm>
            <a:off x="5410199" y="1417476"/>
            <a:ext cx="4800599"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52F2581-9EE0-E644-3F64-9852F78A2D01}"/>
              </a:ext>
            </a:extLst>
          </p:cNvPr>
          <p:cNvSpPr>
            <a:spLocks noGrp="1"/>
          </p:cNvSpPr>
          <p:nvPr>
            <p:ph sz="quarter" idx="4"/>
          </p:nvPr>
        </p:nvSpPr>
        <p:spPr>
          <a:xfrm>
            <a:off x="5410200" y="2241389"/>
            <a:ext cx="4800600" cy="393081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DFD4A3B-496F-C30F-E4B0-A638A43CA5B7}"/>
              </a:ext>
            </a:extLst>
          </p:cNvPr>
          <p:cNvSpPr>
            <a:spLocks noGrp="1"/>
          </p:cNvSpPr>
          <p:nvPr>
            <p:ph type="dt" sz="half" idx="10"/>
          </p:nvPr>
        </p:nvSpPr>
        <p:spPr/>
        <p:txBody>
          <a:bodyPr/>
          <a:lstStyle/>
          <a:p>
            <a:fld id="{5082C575-8DA6-4844-AF76-D9ECCAC32A65}" type="datetime1">
              <a:rPr lang="en-US" smtClean="0"/>
              <a:t>2/20/2025</a:t>
            </a:fld>
            <a:endParaRPr lang="en-US"/>
          </a:p>
        </p:txBody>
      </p:sp>
      <p:sp>
        <p:nvSpPr>
          <p:cNvPr id="8" name="Footer Placeholder 7">
            <a:extLst>
              <a:ext uri="{FF2B5EF4-FFF2-40B4-BE49-F238E27FC236}">
                <a16:creationId xmlns:a16="http://schemas.microsoft.com/office/drawing/2014/main" id="{3166BDAE-1B75-89ED-F79F-65842E641AA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43A787F-4EAB-22FE-C225-BD3656BE4FE8}"/>
              </a:ext>
            </a:extLst>
          </p:cNvPr>
          <p:cNvSpPr>
            <a:spLocks noGrp="1"/>
          </p:cNvSpPr>
          <p:nvPr>
            <p:ph type="sldNum" sz="quarter" idx="12"/>
          </p:nvPr>
        </p:nvSpPr>
        <p:spPr/>
        <p:txBody>
          <a:bodyPr/>
          <a:lstStyle/>
          <a:p>
            <a:fld id="{A5AEF524-62EC-C340-82A1-9F47B6C43E55}" type="slidenum">
              <a:rPr lang="en-US" smtClean="0"/>
              <a:t>‹#›</a:t>
            </a:fld>
            <a:endParaRPr lang="en-US"/>
          </a:p>
        </p:txBody>
      </p:sp>
      <p:sp>
        <p:nvSpPr>
          <p:cNvPr id="11" name="Title 10">
            <a:extLst>
              <a:ext uri="{FF2B5EF4-FFF2-40B4-BE49-F238E27FC236}">
                <a16:creationId xmlns:a16="http://schemas.microsoft.com/office/drawing/2014/main" id="{76E0FE1D-91C0-49F2-1974-CF5B393F53BD}"/>
              </a:ext>
            </a:extLst>
          </p:cNvPr>
          <p:cNvSpPr>
            <a:spLocks noGrp="1"/>
          </p:cNvSpPr>
          <p:nvPr>
            <p:ph type="title"/>
          </p:nvPr>
        </p:nvSpPr>
        <p:spPr>
          <a:xfrm>
            <a:off x="457200" y="457200"/>
            <a:ext cx="9753600" cy="960276"/>
          </a:xfrm>
        </p:spPr>
        <p:txBody>
          <a:bodyPr/>
          <a:lstStyle/>
          <a:p>
            <a:r>
              <a:rPr lang="en-US"/>
              <a:t>Click to edit Master title style</a:t>
            </a:r>
          </a:p>
        </p:txBody>
      </p:sp>
      <p:sp>
        <p:nvSpPr>
          <p:cNvPr id="2" name="Presenter Name">
            <a:extLst>
              <a:ext uri="{FF2B5EF4-FFF2-40B4-BE49-F238E27FC236}">
                <a16:creationId xmlns:a16="http://schemas.microsoft.com/office/drawing/2014/main" id="{23892DF6-05AB-95C4-5C78-3BE7F8FE4106}"/>
              </a:ext>
            </a:extLst>
          </p:cNvPr>
          <p:cNvSpPr>
            <a:spLocks noGrp="1"/>
          </p:cNvSpPr>
          <p:nvPr>
            <p:ph type="body" sz="quarter" idx="13" hasCustomPrompt="1"/>
          </p:nvPr>
        </p:nvSpPr>
        <p:spPr>
          <a:xfrm>
            <a:off x="10668000" y="0"/>
            <a:ext cx="1524000" cy="757130"/>
          </a:xfrm>
          <a:noFill/>
        </p:spPr>
        <p:txBody>
          <a:bodyPr wrap="square" lIns="91440" tIns="45720" rIns="91440" bIns="45720" rtlCol="0" anchor="ctr">
            <a:noAutofit/>
          </a:bodyPr>
          <a:lstStyle>
            <a:lvl1pPr marL="0" indent="0" algn="ctr">
              <a:buNone/>
              <a:defRPr lang="en-US" sz="1600" dirty="0">
                <a:solidFill>
                  <a:srgbClr val="FFFFFF"/>
                </a:solidFill>
                <a:cs typeface="Calibri"/>
              </a:defRPr>
            </a:lvl1pPr>
          </a:lstStyle>
          <a:p>
            <a:pPr marL="0" lvl="0" algn="ctr"/>
            <a:r>
              <a:rPr lang="en-US"/>
              <a:t>Type the presenter First and Last Name</a:t>
            </a:r>
          </a:p>
        </p:txBody>
      </p:sp>
    </p:spTree>
    <p:extLst>
      <p:ext uri="{BB962C8B-B14F-4D97-AF65-F5344CB8AC3E}">
        <p14:creationId xmlns:p14="http://schemas.microsoft.com/office/powerpoint/2010/main" val="134409814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slideLayout" Target="../slideLayouts/slideLayout32.xml"/><Relationship Id="rId18" Type="http://schemas.openxmlformats.org/officeDocument/2006/relationships/slideLayout" Target="../slideLayouts/slideLayout37.xml"/><Relationship Id="rId3" Type="http://schemas.openxmlformats.org/officeDocument/2006/relationships/slideLayout" Target="../slideLayouts/slideLayout22.xml"/><Relationship Id="rId21" Type="http://schemas.openxmlformats.org/officeDocument/2006/relationships/image" Target="../media/image1.png"/><Relationship Id="rId7" Type="http://schemas.openxmlformats.org/officeDocument/2006/relationships/slideLayout" Target="../slideLayouts/slideLayout26.xml"/><Relationship Id="rId12" Type="http://schemas.openxmlformats.org/officeDocument/2006/relationships/slideLayout" Target="../slideLayouts/slideLayout31.xml"/><Relationship Id="rId17" Type="http://schemas.openxmlformats.org/officeDocument/2006/relationships/slideLayout" Target="../slideLayouts/slideLayout36.xml"/><Relationship Id="rId2" Type="http://schemas.openxmlformats.org/officeDocument/2006/relationships/slideLayout" Target="../slideLayouts/slideLayout21.xml"/><Relationship Id="rId16" Type="http://schemas.openxmlformats.org/officeDocument/2006/relationships/slideLayout" Target="../slideLayouts/slideLayout35.xml"/><Relationship Id="rId20" Type="http://schemas.openxmlformats.org/officeDocument/2006/relationships/theme" Target="../theme/theme2.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5" Type="http://schemas.openxmlformats.org/officeDocument/2006/relationships/slideLayout" Target="../slideLayouts/slideLayout34.xml"/><Relationship Id="rId10" Type="http://schemas.openxmlformats.org/officeDocument/2006/relationships/slideLayout" Target="../slideLayouts/slideLayout29.xml"/><Relationship Id="rId19" Type="http://schemas.openxmlformats.org/officeDocument/2006/relationships/slideLayout" Target="../slideLayouts/slideLayout38.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57200" y="457200"/>
            <a:ext cx="9753600"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57200" y="1825625"/>
            <a:ext cx="9753600"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sp>
        <p:nvSpPr>
          <p:cNvPr id="10" name="Rectangle 9">
            <a:extLst>
              <a:ext uri="{FF2B5EF4-FFF2-40B4-BE49-F238E27FC236}">
                <a16:creationId xmlns:a16="http://schemas.microsoft.com/office/drawing/2014/main" id="{729EC29E-894E-9FF1-A6A7-272BF086D3C1}"/>
              </a:ext>
            </a:extLst>
          </p:cNvPr>
          <p:cNvSpPr/>
          <p:nvPr userDrawn="1"/>
        </p:nvSpPr>
        <p:spPr>
          <a:xfrm>
            <a:off x="10678509" y="0"/>
            <a:ext cx="1513491" cy="6865992"/>
          </a:xfrm>
          <a:prstGeom prst="rect">
            <a:avLst/>
          </a:prstGeom>
          <a:solidFill>
            <a:srgbClr val="EE762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38" name="Diagonal Stripe 37">
            <a:extLst>
              <a:ext uri="{FF2B5EF4-FFF2-40B4-BE49-F238E27FC236}">
                <a16:creationId xmlns:a16="http://schemas.microsoft.com/office/drawing/2014/main" id="{4DA844FE-9E55-E58F-361E-0D7558177D0A}"/>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7" name="Diagonal Stripe 16">
            <a:extLst>
              <a:ext uri="{FF2B5EF4-FFF2-40B4-BE49-F238E27FC236}">
                <a16:creationId xmlns:a16="http://schemas.microsoft.com/office/drawing/2014/main" id="{0B619F45-0103-F301-0229-BD7A441D2DBB}"/>
              </a:ext>
            </a:extLst>
          </p:cNvPr>
          <p:cNvSpPr/>
          <p:nvPr userDrawn="1"/>
        </p:nvSpPr>
        <p:spPr>
          <a:xfrm flipH="1">
            <a:off x="10678508" y="725214"/>
            <a:ext cx="1532465" cy="1423931"/>
          </a:xfrm>
          <a:prstGeom prst="diagStripe">
            <a:avLst>
              <a:gd name="adj" fmla="val 50671"/>
            </a:avLst>
          </a:prstGeom>
          <a:solidFill>
            <a:srgbClr val="782F40">
              <a:alpha val="28157"/>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9" name="Diagonal Stripe 38">
            <a:extLst>
              <a:ext uri="{FF2B5EF4-FFF2-40B4-BE49-F238E27FC236}">
                <a16:creationId xmlns:a16="http://schemas.microsoft.com/office/drawing/2014/main" id="{E8832DFE-FD0E-6233-DBF7-5E2FDF471095}"/>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9" name="Diagonal Stripe 18">
            <a:extLst>
              <a:ext uri="{FF2B5EF4-FFF2-40B4-BE49-F238E27FC236}">
                <a16:creationId xmlns:a16="http://schemas.microsoft.com/office/drawing/2014/main" id="{434A750A-3F86-1FD5-F797-C1FBC2B60BF6}"/>
              </a:ext>
            </a:extLst>
          </p:cNvPr>
          <p:cNvSpPr/>
          <p:nvPr userDrawn="1"/>
        </p:nvSpPr>
        <p:spPr>
          <a:xfrm flipH="1">
            <a:off x="10964330" y="0"/>
            <a:ext cx="1246641" cy="1177160"/>
          </a:xfrm>
          <a:prstGeom prst="diagStripe">
            <a:avLst/>
          </a:prstGeom>
          <a:solidFill>
            <a:srgbClr val="782F40">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70574062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4" r:id="rId3"/>
    <p:sldLayoutId id="2147483655" r:id="rId4"/>
    <p:sldLayoutId id="2147483652" r:id="rId5"/>
    <p:sldLayoutId id="2147483651" r:id="rId6"/>
    <p:sldLayoutId id="2147483662" r:id="rId7"/>
    <p:sldLayoutId id="2147483663" r:id="rId8"/>
    <p:sldLayoutId id="2147483660" r:id="rId9"/>
    <p:sldLayoutId id="2147483664" r:id="rId10"/>
    <p:sldLayoutId id="2147483656" r:id="rId11"/>
    <p:sldLayoutId id="2147483661" r:id="rId12"/>
    <p:sldLayoutId id="2147483680" r:id="rId13"/>
    <p:sldLayoutId id="2147483688" r:id="rId14"/>
    <p:sldLayoutId id="2147483686" r:id="rId15"/>
    <p:sldLayoutId id="2147483689" r:id="rId16"/>
    <p:sldLayoutId id="2147483687" r:id="rId17"/>
    <p:sldLayoutId id="2147483658" r:id="rId18"/>
    <p:sldLayoutId id="214748365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60DEE85D-EC44-504C-6885-A76E01FCED26}"/>
              </a:ext>
            </a:extLst>
          </p:cNvPr>
          <p:cNvSpPr>
            <a:spLocks noGrp="1"/>
          </p:cNvSpPr>
          <p:nvPr>
            <p:ph type="sldNum" sz="quarter" idx="4"/>
          </p:nvPr>
        </p:nvSpPr>
        <p:spPr>
          <a:xfrm>
            <a:off x="4960614" y="6377940"/>
            <a:ext cx="731520" cy="274320"/>
          </a:xfrm>
          <a:prstGeom prst="rect">
            <a:avLst/>
          </a:prstGeom>
        </p:spPr>
        <p:txBody>
          <a:bodyPr vert="horz" lIns="91440" tIns="45720" rIns="91440" bIns="45720" rtlCol="0" anchor="ctr"/>
          <a:lstStyle>
            <a:lvl1pPr algn="ctr">
              <a:defRPr sz="1200">
                <a:solidFill>
                  <a:schemeClr val="tx1">
                    <a:tint val="75000"/>
                  </a:schemeClr>
                </a:solidFill>
              </a:defRPr>
            </a:lvl1pPr>
          </a:lstStyle>
          <a:p>
            <a:fld id="{72E20F18-833A-4542-A439-FC39BC210022}" type="slidenum">
              <a:rPr lang="en-US" smtClean="0"/>
              <a:pPr/>
              <a:t>‹#›</a:t>
            </a:fld>
            <a:endParaRPr lang="en-US"/>
          </a:p>
        </p:txBody>
      </p:sp>
      <p:sp>
        <p:nvSpPr>
          <p:cNvPr id="5" name="Footer Placeholder 4">
            <a:extLst>
              <a:ext uri="{FF2B5EF4-FFF2-40B4-BE49-F238E27FC236}">
                <a16:creationId xmlns:a16="http://schemas.microsoft.com/office/drawing/2014/main" id="{82011A06-FF37-2301-31DE-52D7C2BB1666}"/>
              </a:ext>
            </a:extLst>
          </p:cNvPr>
          <p:cNvSpPr>
            <a:spLocks noGrp="1"/>
          </p:cNvSpPr>
          <p:nvPr>
            <p:ph type="ftr" sz="quarter" idx="3"/>
          </p:nvPr>
        </p:nvSpPr>
        <p:spPr>
          <a:xfrm>
            <a:off x="533400" y="6377940"/>
            <a:ext cx="4274813" cy="274320"/>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2" name="Title Placeholder 1">
            <a:extLst>
              <a:ext uri="{FF2B5EF4-FFF2-40B4-BE49-F238E27FC236}">
                <a16:creationId xmlns:a16="http://schemas.microsoft.com/office/drawing/2014/main" id="{CAC71ECC-3E61-F221-E88B-808C989028B8}"/>
              </a:ext>
            </a:extLst>
          </p:cNvPr>
          <p:cNvSpPr>
            <a:spLocks noGrp="1"/>
          </p:cNvSpPr>
          <p:nvPr>
            <p:ph type="title"/>
          </p:nvPr>
        </p:nvSpPr>
        <p:spPr>
          <a:xfrm>
            <a:off x="468964" y="457200"/>
            <a:ext cx="9741836" cy="960276"/>
          </a:xfrm>
          <a:prstGeom prst="rect">
            <a:avLst/>
          </a:prstGeom>
        </p:spPr>
        <p:txBody>
          <a:bodyPr vert="horz" lIns="0" tIns="0" rIns="0" bIns="0" rtlCol="0" anchor="b">
            <a:noAutofit/>
          </a:bodyPr>
          <a:lstStyle/>
          <a:p>
            <a:r>
              <a:rPr lang="en-US"/>
              <a:t>Click to edit Master title style</a:t>
            </a:r>
          </a:p>
        </p:txBody>
      </p:sp>
      <p:sp>
        <p:nvSpPr>
          <p:cNvPr id="3" name="Text Placeholder 2">
            <a:extLst>
              <a:ext uri="{FF2B5EF4-FFF2-40B4-BE49-F238E27FC236}">
                <a16:creationId xmlns:a16="http://schemas.microsoft.com/office/drawing/2014/main" id="{A76EB065-0FAC-F95D-7958-1A002F10347F}"/>
              </a:ext>
            </a:extLst>
          </p:cNvPr>
          <p:cNvSpPr>
            <a:spLocks noGrp="1"/>
          </p:cNvSpPr>
          <p:nvPr>
            <p:ph type="body" idx="1"/>
          </p:nvPr>
        </p:nvSpPr>
        <p:spPr>
          <a:xfrm>
            <a:off x="468964" y="1825625"/>
            <a:ext cx="9741836" cy="4346575"/>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8" name="Group 17">
            <a:extLst>
              <a:ext uri="{FF2B5EF4-FFF2-40B4-BE49-F238E27FC236}">
                <a16:creationId xmlns:a16="http://schemas.microsoft.com/office/drawing/2014/main" id="{8F60D21E-7A20-9534-DB90-CA6202DE7A62}"/>
              </a:ext>
            </a:extLst>
          </p:cNvPr>
          <p:cNvGrpSpPr/>
          <p:nvPr userDrawn="1"/>
        </p:nvGrpSpPr>
        <p:grpSpPr>
          <a:xfrm>
            <a:off x="-603148" y="162211"/>
            <a:ext cx="457200" cy="4710666"/>
            <a:chOff x="-603148" y="100584"/>
            <a:chExt cx="457200" cy="4710666"/>
          </a:xfrm>
        </p:grpSpPr>
        <p:sp>
          <p:nvSpPr>
            <p:cNvPr id="7" name="Rectangle 6">
              <a:extLst>
                <a:ext uri="{FF2B5EF4-FFF2-40B4-BE49-F238E27FC236}">
                  <a16:creationId xmlns:a16="http://schemas.microsoft.com/office/drawing/2014/main" id="{02373955-5493-4143-4B5D-904FD01212CC}"/>
                </a:ext>
              </a:extLst>
            </p:cNvPr>
            <p:cNvSpPr/>
            <p:nvPr userDrawn="1"/>
          </p:nvSpPr>
          <p:spPr>
            <a:xfrm>
              <a:off x="-603148" y="100584"/>
              <a:ext cx="457200" cy="457200"/>
            </a:xfrm>
            <a:prstGeom prst="rect">
              <a:avLst/>
            </a:prstGeom>
            <a:solidFill>
              <a:srgbClr val="782F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CA4E536-A947-BA45-FD2C-F054DD9456AD}"/>
                </a:ext>
              </a:extLst>
            </p:cNvPr>
            <p:cNvSpPr/>
            <p:nvPr userDrawn="1"/>
          </p:nvSpPr>
          <p:spPr>
            <a:xfrm>
              <a:off x="-603148" y="708222"/>
              <a:ext cx="457200" cy="457200"/>
            </a:xfrm>
            <a:prstGeom prst="rect">
              <a:avLst/>
            </a:prstGeom>
            <a:solidFill>
              <a:srgbClr val="EE76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65CC131C-B890-6796-CD99-C4F000D3CB85}"/>
                </a:ext>
              </a:extLst>
            </p:cNvPr>
            <p:cNvSpPr/>
            <p:nvPr userDrawn="1"/>
          </p:nvSpPr>
          <p:spPr>
            <a:xfrm>
              <a:off x="-603148" y="4354050"/>
              <a:ext cx="457200" cy="457200"/>
            </a:xfrm>
            <a:prstGeom prst="rect">
              <a:avLst/>
            </a:prstGeom>
            <a:solidFill>
              <a:srgbClr val="40E0D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1" name="Rectangle 10">
              <a:extLst>
                <a:ext uri="{FF2B5EF4-FFF2-40B4-BE49-F238E27FC236}">
                  <a16:creationId xmlns:a16="http://schemas.microsoft.com/office/drawing/2014/main" id="{02032013-6852-98B4-202B-55ACEAA506D4}"/>
                </a:ext>
              </a:extLst>
            </p:cNvPr>
            <p:cNvSpPr/>
            <p:nvPr userDrawn="1"/>
          </p:nvSpPr>
          <p:spPr>
            <a:xfrm>
              <a:off x="-603148" y="2531136"/>
              <a:ext cx="457200" cy="457200"/>
            </a:xfrm>
            <a:prstGeom prst="rect">
              <a:avLst/>
            </a:prstGeom>
            <a:solidFill>
              <a:srgbClr val="4892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7D53E8BB-3A73-960F-7948-C37C3AA5F0E9}"/>
                </a:ext>
              </a:extLst>
            </p:cNvPr>
            <p:cNvSpPr/>
            <p:nvPr userDrawn="1"/>
          </p:nvSpPr>
          <p:spPr>
            <a:xfrm>
              <a:off x="-603148" y="3746412"/>
              <a:ext cx="457200" cy="457200"/>
            </a:xfrm>
            <a:prstGeom prst="rect">
              <a:avLst/>
            </a:prstGeom>
            <a:solidFill>
              <a:srgbClr val="6828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43C449F2-8961-4921-BC84-E0B41A91ABD1}"/>
                </a:ext>
              </a:extLst>
            </p:cNvPr>
            <p:cNvSpPr/>
            <p:nvPr userDrawn="1"/>
          </p:nvSpPr>
          <p:spPr>
            <a:xfrm>
              <a:off x="-603148" y="1315860"/>
              <a:ext cx="457200" cy="457200"/>
            </a:xfrm>
            <a:prstGeom prst="rect">
              <a:avLst/>
            </a:prstGeom>
            <a:solidFill>
              <a:srgbClr val="003B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8CF8901-E27B-5739-2FB0-5ED98740DF0C}"/>
                </a:ext>
              </a:extLst>
            </p:cNvPr>
            <p:cNvSpPr/>
            <p:nvPr userDrawn="1"/>
          </p:nvSpPr>
          <p:spPr>
            <a:xfrm>
              <a:off x="-603148" y="1923498"/>
              <a:ext cx="457200" cy="457200"/>
            </a:xfrm>
            <a:prstGeom prst="rect">
              <a:avLst/>
            </a:prstGeom>
            <a:solidFill>
              <a:srgbClr val="CE005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5BC41AD7-C163-97F5-AE25-3973EA0B89A3}"/>
                </a:ext>
              </a:extLst>
            </p:cNvPr>
            <p:cNvSpPr/>
            <p:nvPr userDrawn="1"/>
          </p:nvSpPr>
          <p:spPr>
            <a:xfrm>
              <a:off x="-603148" y="3138774"/>
              <a:ext cx="457200" cy="457200"/>
            </a:xfrm>
            <a:prstGeom prst="rect">
              <a:avLst/>
            </a:prstGeom>
            <a:solidFill>
              <a:srgbClr val="FBEC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782F40"/>
                </a:solidFill>
                <a:effectLst/>
                <a:uLnTx/>
                <a:uFillTx/>
                <a:latin typeface="Calibri" panose="020F0502020204030204"/>
                <a:ea typeface="+mn-ea"/>
                <a:cs typeface="+mn-cs"/>
              </a:endParaRPr>
            </a:p>
          </p:txBody>
        </p:sp>
      </p:grpSp>
      <p:pic>
        <p:nvPicPr>
          <p:cNvPr id="12" name="Picture 11" descr="A black and white logo&#10;&#10;Description automatically generated">
            <a:extLst>
              <a:ext uri="{FF2B5EF4-FFF2-40B4-BE49-F238E27FC236}">
                <a16:creationId xmlns:a16="http://schemas.microsoft.com/office/drawing/2014/main" id="{A6726886-DF63-8758-04B2-F128CEB04DE3}"/>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4" name="Date Placeholder 3">
            <a:extLst>
              <a:ext uri="{FF2B5EF4-FFF2-40B4-BE49-F238E27FC236}">
                <a16:creationId xmlns:a16="http://schemas.microsoft.com/office/drawing/2014/main" id="{171C6B27-EB66-1FBA-E264-EB818FE4C7F0}"/>
              </a:ext>
            </a:extLst>
          </p:cNvPr>
          <p:cNvSpPr>
            <a:spLocks noGrp="1"/>
          </p:cNvSpPr>
          <p:nvPr>
            <p:ph type="dt" sz="half" idx="2"/>
          </p:nvPr>
        </p:nvSpPr>
        <p:spPr>
          <a:xfrm>
            <a:off x="8287383" y="6377940"/>
            <a:ext cx="1831967" cy="274320"/>
          </a:xfrm>
          <a:prstGeom prst="rect">
            <a:avLst/>
          </a:prstGeom>
        </p:spPr>
        <p:txBody>
          <a:bodyPr vert="horz" lIns="91440" tIns="45720" rIns="91440" bIns="45720" rtlCol="0" anchor="ctr"/>
          <a:lstStyle>
            <a:lvl1pPr algn="r">
              <a:defRPr lang="en-US" sz="1200" smtClean="0">
                <a:solidFill>
                  <a:schemeClr val="tx1">
                    <a:tint val="75000"/>
                  </a:schemeClr>
                </a:solidFill>
              </a:defRPr>
            </a:lvl1pPr>
          </a:lstStyle>
          <a:p>
            <a:fld id="{40711C0D-6AE8-47B7-9D02-2C83FBE968D2}" type="datetime1">
              <a:rPr lang="en-US" smtClean="0"/>
              <a:pPr/>
              <a:t>2/20/2025</a:t>
            </a:fld>
            <a:endParaRPr lang="en-US"/>
          </a:p>
        </p:txBody>
      </p:sp>
      <p:sp>
        <p:nvSpPr>
          <p:cNvPr id="20" name="Rectangle 19">
            <a:extLst>
              <a:ext uri="{FF2B5EF4-FFF2-40B4-BE49-F238E27FC236}">
                <a16:creationId xmlns:a16="http://schemas.microsoft.com/office/drawing/2014/main" id="{74886DB4-4258-8A85-F4EE-A2422F314163}"/>
              </a:ext>
            </a:extLst>
          </p:cNvPr>
          <p:cNvSpPr/>
          <p:nvPr userDrawn="1"/>
        </p:nvSpPr>
        <p:spPr>
          <a:xfrm>
            <a:off x="10678509" y="0"/>
            <a:ext cx="1513491" cy="6865992"/>
          </a:xfrm>
          <a:prstGeom prst="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1" name="Picture 20" descr="A black and white logo&#10;&#10;Description automatically generated">
            <a:extLst>
              <a:ext uri="{FF2B5EF4-FFF2-40B4-BE49-F238E27FC236}">
                <a16:creationId xmlns:a16="http://schemas.microsoft.com/office/drawing/2014/main" id="{DB0D957D-95C3-64F0-63F7-7843E0C42622}"/>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0964332" y="5424845"/>
            <a:ext cx="941844" cy="1059574"/>
          </a:xfrm>
          <a:prstGeom prst="rect">
            <a:avLst/>
          </a:prstGeom>
        </p:spPr>
      </p:pic>
      <p:sp>
        <p:nvSpPr>
          <p:cNvPr id="22" name="Diagonal Stripe 21">
            <a:extLst>
              <a:ext uri="{FF2B5EF4-FFF2-40B4-BE49-F238E27FC236}">
                <a16:creationId xmlns:a16="http://schemas.microsoft.com/office/drawing/2014/main" id="{41C343E7-CBE2-CA11-041C-5D8FB0EF716E}"/>
              </a:ext>
            </a:extLst>
          </p:cNvPr>
          <p:cNvSpPr/>
          <p:nvPr userDrawn="1"/>
        </p:nvSpPr>
        <p:spPr>
          <a:xfrm flipH="1">
            <a:off x="10252784" y="-16448"/>
            <a:ext cx="1750906"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Diagonal Stripe 22">
            <a:extLst>
              <a:ext uri="{FF2B5EF4-FFF2-40B4-BE49-F238E27FC236}">
                <a16:creationId xmlns:a16="http://schemas.microsoft.com/office/drawing/2014/main" id="{F8ADD025-C3C4-485E-E1CF-C849233D47E5}"/>
              </a:ext>
            </a:extLst>
          </p:cNvPr>
          <p:cNvSpPr/>
          <p:nvPr userDrawn="1"/>
        </p:nvSpPr>
        <p:spPr>
          <a:xfrm flipH="1">
            <a:off x="10665954" y="766574"/>
            <a:ext cx="1545019" cy="1399020"/>
          </a:xfrm>
          <a:prstGeom prst="diagStripe">
            <a:avLst>
              <a:gd name="adj" fmla="val 50671"/>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4" name="Diagonal Stripe 23">
            <a:extLst>
              <a:ext uri="{FF2B5EF4-FFF2-40B4-BE49-F238E27FC236}">
                <a16:creationId xmlns:a16="http://schemas.microsoft.com/office/drawing/2014/main" id="{B8A2024E-A79D-FD85-D0AB-B9E6700323D6}"/>
              </a:ext>
            </a:extLst>
          </p:cNvPr>
          <p:cNvSpPr/>
          <p:nvPr userDrawn="1"/>
        </p:nvSpPr>
        <p:spPr>
          <a:xfrm flipH="1">
            <a:off x="9816661" y="583103"/>
            <a:ext cx="1750905" cy="1566042"/>
          </a:xfrm>
          <a:prstGeom prst="diagStripe">
            <a:avLst/>
          </a:prstGeom>
          <a:solidFill>
            <a:schemeClr val="bg1">
              <a:alpha val="25108"/>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5" name="Diagonal Stripe 24">
            <a:extLst>
              <a:ext uri="{FF2B5EF4-FFF2-40B4-BE49-F238E27FC236}">
                <a16:creationId xmlns:a16="http://schemas.microsoft.com/office/drawing/2014/main" id="{901C6E55-08CE-D78A-3EBE-8C104D3AE00B}"/>
              </a:ext>
            </a:extLst>
          </p:cNvPr>
          <p:cNvSpPr/>
          <p:nvPr userDrawn="1"/>
        </p:nvSpPr>
        <p:spPr>
          <a:xfrm flipH="1">
            <a:off x="10867696" y="-1"/>
            <a:ext cx="1343276" cy="1187671"/>
          </a:xfrm>
          <a:prstGeom prst="diagStripe">
            <a:avLst/>
          </a:prstGeom>
          <a:solidFill>
            <a:srgbClr val="EE7624">
              <a:alpha val="25108"/>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557120337"/>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68" r:id="rId3"/>
    <p:sldLayoutId id="2147483669" r:id="rId4"/>
    <p:sldLayoutId id="2147483670" r:id="rId5"/>
    <p:sldLayoutId id="2147483671" r:id="rId6"/>
    <p:sldLayoutId id="2147483672" r:id="rId7"/>
    <p:sldLayoutId id="2147483673" r:id="rId8"/>
    <p:sldLayoutId id="2147483674" r:id="rId9"/>
    <p:sldLayoutId id="2147483675" r:id="rId10"/>
    <p:sldLayoutId id="2147483676" r:id="rId11"/>
    <p:sldLayoutId id="2147483677" r:id="rId12"/>
    <p:sldLayoutId id="2147483681" r:id="rId13"/>
    <p:sldLayoutId id="2147483682" r:id="rId14"/>
    <p:sldLayoutId id="2147483683" r:id="rId15"/>
    <p:sldLayoutId id="2147483684" r:id="rId16"/>
    <p:sldLayoutId id="2147483685" r:id="rId17"/>
    <p:sldLayoutId id="2147483678" r:id="rId18"/>
    <p:sldLayoutId id="2147483679" r:id="rId19"/>
  </p:sldLayoutIdLst>
  <p:hf hdr="0" dt="0"/>
  <p:txStyles>
    <p:title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bg2"/>
          </a:solidFill>
          <a:latin typeface="+mj-lt"/>
          <a:ea typeface="+mn-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360" userDrawn="1">
          <p15:clr>
            <a:srgbClr val="F26B43"/>
          </p15:clr>
        </p15:guide>
        <p15:guide id="3" pos="288" userDrawn="1">
          <p15:clr>
            <a:srgbClr val="547EBF"/>
          </p15:clr>
        </p15:guide>
        <p15:guide id="4" pos="6432" userDrawn="1">
          <p15:clr>
            <a:srgbClr val="547EBF"/>
          </p15:clr>
        </p15:guide>
        <p15:guide id="5" orient="horz" pos="288" userDrawn="1">
          <p15:clr>
            <a:srgbClr val="547EBF"/>
          </p15:clr>
        </p15:guide>
        <p15:guide id="6" orient="horz" pos="3888" userDrawn="1">
          <p15:clr>
            <a:srgbClr val="547EBF"/>
          </p15:clr>
        </p15:guide>
        <p15:guide id="8" orient="horz" pos="2520" userDrawn="1">
          <p15:clr>
            <a:srgbClr val="9FCC3B"/>
          </p15:clr>
        </p15:guide>
        <p15:guide id="9" pos="3840" userDrawn="1">
          <p15:clr>
            <a:srgbClr val="FBAE40"/>
          </p15:clr>
        </p15:guide>
        <p15:guide id="10" pos="6720" userDrawn="1">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7.xml"/><Relationship Id="rId1" Type="http://schemas.openxmlformats.org/officeDocument/2006/relationships/slideLayout" Target="../slideLayouts/slideLayout10.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8.xml"/><Relationship Id="rId1" Type="http://schemas.openxmlformats.org/officeDocument/2006/relationships/slideLayout" Target="../slideLayouts/slideLayout10.xml"/><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diagramColors" Target="../diagrams/colors2.xml"/><Relationship Id="rId11" Type="http://schemas.openxmlformats.org/officeDocument/2006/relationships/image" Target="../media/image26.svg"/><Relationship Id="rId5" Type="http://schemas.openxmlformats.org/officeDocument/2006/relationships/diagramQuickStyle" Target="../diagrams/quickStyle2.xml"/><Relationship Id="rId10" Type="http://schemas.openxmlformats.org/officeDocument/2006/relationships/image" Target="../media/image25.png"/><Relationship Id="rId4" Type="http://schemas.openxmlformats.org/officeDocument/2006/relationships/diagramLayout" Target="../diagrams/layout2.xml"/><Relationship Id="rId9" Type="http://schemas.openxmlformats.org/officeDocument/2006/relationships/image" Target="../media/image24.svg"/></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0.xml"/><Relationship Id="rId1" Type="http://schemas.openxmlformats.org/officeDocument/2006/relationships/slideLayout" Target="../slideLayouts/slideLayout10.xml"/><Relationship Id="rId4" Type="http://schemas.openxmlformats.org/officeDocument/2006/relationships/image" Target="../media/image30.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8.jpeg"/><Relationship Id="rId7" Type="http://schemas.openxmlformats.org/officeDocument/2006/relationships/diagramColors" Target="../diagrams/colors3.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xml.rels><?xml version="1.0" encoding="UTF-8" standalone="yes"?>
<Relationships xmlns="http://schemas.openxmlformats.org/package/2006/relationships"><Relationship Id="rId8" Type="http://schemas.openxmlformats.org/officeDocument/2006/relationships/image" Target="../media/image8.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image" Target="../media/image39.jpeg"/><Relationship Id="rId7" Type="http://schemas.openxmlformats.org/officeDocument/2006/relationships/diagramQuickStyle" Target="../diagrams/quickStyle4.xm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diagramLayout" Target="../diagrams/layout4.xml"/><Relationship Id="rId5" Type="http://schemas.openxmlformats.org/officeDocument/2006/relationships/diagramData" Target="../diagrams/data4.xml"/><Relationship Id="rId4" Type="http://schemas.openxmlformats.org/officeDocument/2006/relationships/image" Target="../media/image40.jpeg"/><Relationship Id="rId9" Type="http://schemas.microsoft.com/office/2007/relationships/diagramDrawing" Target="../diagrams/drawing4.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42.svg"/><Relationship Id="rId5" Type="http://schemas.openxmlformats.org/officeDocument/2006/relationships/image" Target="../media/image41.png"/><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8" Type="http://schemas.openxmlformats.org/officeDocument/2006/relationships/image" Target="../media/image42.svg"/><Relationship Id="rId3" Type="http://schemas.openxmlformats.org/officeDocument/2006/relationships/image" Target="../media/image43.png"/><Relationship Id="rId7"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44.svg"/></Relationships>
</file>

<file path=ppt/slides/_rels/slide2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8.xml"/><Relationship Id="rId4" Type="http://schemas.openxmlformats.org/officeDocument/2006/relationships/image" Target="../media/image44.sv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5.xml"/><Relationship Id="rId7" Type="http://schemas.openxmlformats.org/officeDocument/2006/relationships/diagramData" Target="../diagrams/data6.xml"/><Relationship Id="rId2" Type="http://schemas.openxmlformats.org/officeDocument/2006/relationships/diagramData" Target="../diagrams/data5.xml"/><Relationship Id="rId1" Type="http://schemas.openxmlformats.org/officeDocument/2006/relationships/slideLayout" Target="../slideLayouts/slideLayout8.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5.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6.xml"/><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7.xml"/><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50.png"/><Relationship Id="rId4" Type="http://schemas.openxmlformats.org/officeDocument/2006/relationships/notesSlide" Target="../notesSlides/notesSlide28.xml"/></Relationships>
</file>

<file path=ppt/slides/_rels/slide33.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openxmlformats.org/officeDocument/2006/relationships/image" Target="../media/image53.png"/><Relationship Id="rId4" Type="http://schemas.openxmlformats.org/officeDocument/2006/relationships/image" Target="../media/image30.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24.svg"/><Relationship Id="rId2" Type="http://schemas.openxmlformats.org/officeDocument/2006/relationships/image" Target="../media/image23.png"/><Relationship Id="rId1" Type="http://schemas.openxmlformats.org/officeDocument/2006/relationships/slideLayout" Target="../slideLayouts/slideLayout8.xml"/><Relationship Id="rId5" Type="http://schemas.openxmlformats.org/officeDocument/2006/relationships/image" Target="../media/image26.sv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4D9F13-FE08-6B8B-B8D8-696CDE71FA62}"/>
              </a:ext>
            </a:extLst>
          </p:cNvPr>
          <p:cNvSpPr>
            <a:spLocks noGrp="1"/>
          </p:cNvSpPr>
          <p:nvPr>
            <p:ph type="ctrTitle"/>
          </p:nvPr>
        </p:nvSpPr>
        <p:spPr>
          <a:xfrm>
            <a:off x="581053" y="2258568"/>
            <a:ext cx="6235391" cy="768096"/>
          </a:xfrm>
        </p:spPr>
        <p:txBody>
          <a:bodyPr/>
          <a:lstStyle/>
          <a:p>
            <a:r>
              <a:rPr lang="en-US">
                <a:latin typeface="Arial"/>
                <a:cs typeface="Arial"/>
              </a:rPr>
              <a:t>Team 516</a:t>
            </a:r>
            <a:endParaRPr lang="en-US"/>
          </a:p>
        </p:txBody>
      </p:sp>
      <p:sp>
        <p:nvSpPr>
          <p:cNvPr id="3" name="Subtitle 2">
            <a:extLst>
              <a:ext uri="{FF2B5EF4-FFF2-40B4-BE49-F238E27FC236}">
                <a16:creationId xmlns:a16="http://schemas.microsoft.com/office/drawing/2014/main" id="{79316401-369D-4CD0-1A41-6514E04E21F6}"/>
              </a:ext>
            </a:extLst>
          </p:cNvPr>
          <p:cNvSpPr>
            <a:spLocks noGrp="1"/>
          </p:cNvSpPr>
          <p:nvPr>
            <p:ph type="subTitle" idx="1"/>
          </p:nvPr>
        </p:nvSpPr>
        <p:spPr>
          <a:xfrm>
            <a:off x="581053" y="3026813"/>
            <a:ext cx="6235391" cy="768096"/>
          </a:xfrm>
        </p:spPr>
        <p:txBody>
          <a:bodyPr vert="horz" lIns="0" tIns="0" rIns="0" bIns="0" rtlCol="0" anchor="t">
            <a:normAutofit fontScale="92500"/>
          </a:bodyPr>
          <a:lstStyle/>
          <a:p>
            <a:r>
              <a:rPr lang="en-US">
                <a:latin typeface="Arial Black"/>
              </a:rPr>
              <a:t>Lunar Dust Glovebox</a:t>
            </a:r>
            <a:endParaRPr lang="en-US"/>
          </a:p>
        </p:txBody>
      </p:sp>
      <p:sp>
        <p:nvSpPr>
          <p:cNvPr id="4" name="Text Placeholder 3">
            <a:extLst>
              <a:ext uri="{FF2B5EF4-FFF2-40B4-BE49-F238E27FC236}">
                <a16:creationId xmlns:a16="http://schemas.microsoft.com/office/drawing/2014/main" id="{94828051-0C2B-C002-268F-F362867D239A}"/>
              </a:ext>
            </a:extLst>
          </p:cNvPr>
          <p:cNvSpPr>
            <a:spLocks noGrp="1"/>
          </p:cNvSpPr>
          <p:nvPr>
            <p:ph type="body" sz="quarter" idx="13"/>
          </p:nvPr>
        </p:nvSpPr>
        <p:spPr>
          <a:xfrm>
            <a:off x="534590" y="4133231"/>
            <a:ext cx="6235391" cy="484632"/>
          </a:xfrm>
        </p:spPr>
        <p:txBody>
          <a:bodyPr>
            <a:normAutofit/>
          </a:bodyPr>
          <a:lstStyle/>
          <a:p>
            <a:r>
              <a:rPr lang="en-US">
                <a:latin typeface="Arial"/>
                <a:cs typeface="Arial"/>
              </a:rPr>
              <a:t>Design Review 5</a:t>
            </a:r>
            <a:endParaRPr lang="en-US"/>
          </a:p>
        </p:txBody>
      </p:sp>
      <p:sp>
        <p:nvSpPr>
          <p:cNvPr id="5" name="Text Placeholder 4">
            <a:extLst>
              <a:ext uri="{FF2B5EF4-FFF2-40B4-BE49-F238E27FC236}">
                <a16:creationId xmlns:a16="http://schemas.microsoft.com/office/drawing/2014/main" id="{55853C65-5820-51A6-C955-D678A051C81B}"/>
              </a:ext>
            </a:extLst>
          </p:cNvPr>
          <p:cNvSpPr>
            <a:spLocks noGrp="1"/>
          </p:cNvSpPr>
          <p:nvPr>
            <p:ph type="body" sz="quarter" idx="14"/>
          </p:nvPr>
        </p:nvSpPr>
        <p:spPr/>
        <p:txBody>
          <a:bodyPr/>
          <a:lstStyle/>
          <a:p>
            <a:r>
              <a:rPr lang="en-US">
                <a:latin typeface="Arial"/>
                <a:cs typeface="Arial"/>
              </a:rPr>
              <a:t>February 25, 2025</a:t>
            </a:r>
            <a:endParaRPr lang="en-US"/>
          </a:p>
        </p:txBody>
      </p:sp>
    </p:spTree>
    <p:extLst>
      <p:ext uri="{BB962C8B-B14F-4D97-AF65-F5344CB8AC3E}">
        <p14:creationId xmlns:p14="http://schemas.microsoft.com/office/powerpoint/2010/main" val="19403230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10</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10" name="TextBox 9">
            <a:extLst>
              <a:ext uri="{FF2B5EF4-FFF2-40B4-BE49-F238E27FC236}">
                <a16:creationId xmlns:a16="http://schemas.microsoft.com/office/drawing/2014/main" id="{97937052-B45D-890A-6F88-C5CBAF74831C}"/>
              </a:ext>
            </a:extLst>
          </p:cNvPr>
          <p:cNvSpPr txBox="1"/>
          <p:nvPr/>
        </p:nvSpPr>
        <p:spPr>
          <a:xfrm>
            <a:off x="588611" y="1770097"/>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LHS-1D:</a:t>
            </a:r>
          </a:p>
          <a:p>
            <a:r>
              <a:rPr lang="en-US">
                <a:solidFill>
                  <a:schemeClr val="bg1"/>
                </a:solidFill>
                <a:cs typeface="Calibri"/>
              </a:rPr>
              <a:t>Lunar Highlands Dust Moon Simulant</a:t>
            </a:r>
          </a:p>
        </p:txBody>
      </p:sp>
      <p:sp>
        <p:nvSpPr>
          <p:cNvPr id="12" name="Text Placeholder 6">
            <a:extLst>
              <a:ext uri="{FF2B5EF4-FFF2-40B4-BE49-F238E27FC236}">
                <a16:creationId xmlns:a16="http://schemas.microsoft.com/office/drawing/2014/main" id="{9A52951E-00B6-D183-03D2-C5216553AE6D}"/>
              </a:ext>
            </a:extLst>
          </p:cNvPr>
          <p:cNvSpPr txBox="1">
            <a:spLocks/>
          </p:cNvSpPr>
          <p:nvPr/>
        </p:nvSpPr>
        <p:spPr>
          <a:xfrm>
            <a:off x="10867081" y="288324"/>
            <a:ext cx="1372973" cy="75713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a:solidFill>
                  <a:schemeClr val="bg1"/>
                </a:solidFill>
                <a:cs typeface="Calibri"/>
              </a:rPr>
              <a:t>Kendall Kovacs</a:t>
            </a:r>
          </a:p>
        </p:txBody>
      </p:sp>
      <p:sp>
        <p:nvSpPr>
          <p:cNvPr id="5" name="Title 18">
            <a:extLst>
              <a:ext uri="{FF2B5EF4-FFF2-40B4-BE49-F238E27FC236}">
                <a16:creationId xmlns:a16="http://schemas.microsoft.com/office/drawing/2014/main" id="{D7718754-01BF-18BE-A60B-796AD9146B1B}"/>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a:t>
            </a:r>
          </a:p>
          <a:p>
            <a:pPr>
              <a:spcBef>
                <a:spcPts val="0"/>
              </a:spcBef>
            </a:pPr>
            <a:r>
              <a:rPr lang="en-US" sz="2800"/>
              <a:t>Characteristics</a:t>
            </a:r>
          </a:p>
        </p:txBody>
      </p:sp>
      <p:sp>
        <p:nvSpPr>
          <p:cNvPr id="2" name="Rectangle: Rounded Corners 4">
            <a:extLst>
              <a:ext uri="{FF2B5EF4-FFF2-40B4-BE49-F238E27FC236}">
                <a16:creationId xmlns:a16="http://schemas.microsoft.com/office/drawing/2014/main" id="{0F1B1595-EB52-4CED-405B-EBCF1431E106}"/>
              </a:ext>
            </a:extLst>
          </p:cNvPr>
          <p:cNvSpPr/>
          <p:nvPr/>
        </p:nvSpPr>
        <p:spPr>
          <a:xfrm>
            <a:off x="533400" y="1770097"/>
            <a:ext cx="5309473" cy="321485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8" name="TextBox 7">
            <a:extLst>
              <a:ext uri="{FF2B5EF4-FFF2-40B4-BE49-F238E27FC236}">
                <a16:creationId xmlns:a16="http://schemas.microsoft.com/office/drawing/2014/main" id="{0B59F61F-2B51-481B-C026-6A8CB5D91B73}"/>
              </a:ext>
            </a:extLst>
          </p:cNvPr>
          <p:cNvSpPr txBox="1"/>
          <p:nvPr/>
        </p:nvSpPr>
        <p:spPr>
          <a:xfrm>
            <a:off x="845252" y="1962391"/>
            <a:ext cx="4681454"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cs typeface="Calibri"/>
              </a:rPr>
              <a:t>LHS-1D:</a:t>
            </a:r>
          </a:p>
          <a:p>
            <a:r>
              <a:rPr lang="en-US">
                <a:cs typeface="Calibri"/>
              </a:rPr>
              <a:t>Lunar Highlands Dust Moon Simulant</a:t>
            </a:r>
          </a:p>
        </p:txBody>
      </p:sp>
      <p:sp>
        <p:nvSpPr>
          <p:cNvPr id="11" name="TextBox 10">
            <a:extLst>
              <a:ext uri="{FF2B5EF4-FFF2-40B4-BE49-F238E27FC236}">
                <a16:creationId xmlns:a16="http://schemas.microsoft.com/office/drawing/2014/main" id="{58FBF0EC-00BD-5827-7102-9927CCE5DD6B}"/>
              </a:ext>
            </a:extLst>
          </p:cNvPr>
          <p:cNvSpPr txBox="1"/>
          <p:nvPr/>
        </p:nvSpPr>
        <p:spPr>
          <a:xfrm>
            <a:off x="651901" y="2706668"/>
            <a:ext cx="5192818" cy="184665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200">
                <a:cs typeface="Calibri"/>
              </a:rPr>
              <a:t>Order Size: 1000g</a:t>
            </a:r>
          </a:p>
          <a:p>
            <a:pPr marL="285750" indent="-285750">
              <a:buFont typeface="Arial"/>
              <a:buChar char="•"/>
            </a:pPr>
            <a:r>
              <a:rPr lang="en-US" sz="2200">
                <a:cs typeface="Calibri"/>
              </a:rPr>
              <a:t>Particle size range: &lt;35 µm</a:t>
            </a:r>
          </a:p>
          <a:p>
            <a:pPr marL="285750" indent="-285750">
              <a:buFont typeface="Arial"/>
              <a:buChar char="•"/>
            </a:pPr>
            <a:r>
              <a:rPr lang="en-US" sz="2200">
                <a:cs typeface="Calibri"/>
              </a:rPr>
              <a:t>Uncompressed bulk density: 0.79 g/</a:t>
            </a:r>
            <a:r>
              <a:rPr lang="en-US" sz="2400">
                <a:cs typeface="Calibri"/>
              </a:rPr>
              <a:t>cm</a:t>
            </a:r>
            <a:r>
              <a:rPr lang="en-US" sz="2400" baseline="30000">
                <a:cs typeface="Calibri"/>
              </a:rPr>
              <a:t>3</a:t>
            </a:r>
            <a:endParaRPr lang="en-US" sz="2200">
              <a:cs typeface="Calibri"/>
            </a:endParaRPr>
          </a:p>
          <a:p>
            <a:pPr marL="285750" indent="-285750">
              <a:buFont typeface="Arial"/>
              <a:buChar char="•"/>
            </a:pPr>
            <a:r>
              <a:rPr lang="en-US" sz="2200">
                <a:cs typeface="Calibri"/>
              </a:rPr>
              <a:t>Mineralogically Accurate</a:t>
            </a:r>
          </a:p>
          <a:p>
            <a:pPr marL="285750" indent="-285750">
              <a:buFont typeface="Arial"/>
              <a:buChar char="•"/>
            </a:pPr>
            <a:r>
              <a:rPr lang="en-US" sz="2200">
                <a:cs typeface="Calibri"/>
              </a:rPr>
              <a:t>Material Density: 3.16 g/</a:t>
            </a:r>
            <a:r>
              <a:rPr lang="en-US" sz="2400">
                <a:cs typeface="Calibri"/>
              </a:rPr>
              <a:t> cm</a:t>
            </a:r>
            <a:r>
              <a:rPr lang="en-US" sz="2400" baseline="30000">
                <a:cs typeface="Calibri"/>
              </a:rPr>
              <a:t>3</a:t>
            </a:r>
            <a:endParaRPr lang="en-US" sz="2200">
              <a:cs typeface="Calibri"/>
            </a:endParaRPr>
          </a:p>
        </p:txBody>
      </p:sp>
      <p:graphicFrame>
        <p:nvGraphicFramePr>
          <p:cNvPr id="4" name="Diagram 3">
            <a:extLst>
              <a:ext uri="{FF2B5EF4-FFF2-40B4-BE49-F238E27FC236}">
                <a16:creationId xmlns:a16="http://schemas.microsoft.com/office/drawing/2014/main" id="{57A434A5-31F2-679B-F959-EE14821D5B88}"/>
              </a:ext>
            </a:extLst>
          </p:cNvPr>
          <p:cNvGraphicFramePr/>
          <p:nvPr>
            <p:extLst>
              <p:ext uri="{D42A27DB-BD31-4B8C-83A1-F6EECF244321}">
                <p14:modId xmlns:p14="http://schemas.microsoft.com/office/powerpoint/2010/main" val="3964393516"/>
              </p:ext>
            </p:extLst>
          </p:nvPr>
        </p:nvGraphicFramePr>
        <p:xfrm>
          <a:off x="6096000" y="1962391"/>
          <a:ext cx="4262438" cy="283820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307236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C03B6D86-ED34-FFDB-A60C-22194EA6E899}"/>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72E20F18-833A-4542-A439-FC39BC210022}" type="slidenum">
              <a:rPr lang="en-US" smtClean="0"/>
              <a:pPr>
                <a:spcAft>
                  <a:spcPts val="600"/>
                </a:spcAft>
              </a:pPr>
              <a:t>11</a:t>
            </a:fld>
            <a:endParaRPr lang="en-US"/>
          </a:p>
        </p:txBody>
      </p:sp>
      <p:sp>
        <p:nvSpPr>
          <p:cNvPr id="13" name="Footer Placeholder 3">
            <a:extLst>
              <a:ext uri="{FF2B5EF4-FFF2-40B4-BE49-F238E27FC236}">
                <a16:creationId xmlns:a16="http://schemas.microsoft.com/office/drawing/2014/main" id="{D0258259-0413-0D0C-AD6C-E58AC1ED4E2E}"/>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6" name="Content Placeholder 5">
            <a:extLst>
              <a:ext uri="{FF2B5EF4-FFF2-40B4-BE49-F238E27FC236}">
                <a16:creationId xmlns:a16="http://schemas.microsoft.com/office/drawing/2014/main" id="{225E0E69-0151-130D-34BB-802F38F85525}"/>
              </a:ext>
            </a:extLst>
          </p:cNvPr>
          <p:cNvSpPr>
            <a:spLocks noGrp="1"/>
          </p:cNvSpPr>
          <p:nvPr>
            <p:ph sz="quarter" idx="14"/>
          </p:nvPr>
        </p:nvSpPr>
        <p:spPr>
          <a:xfrm>
            <a:off x="7011289" y="369739"/>
            <a:ext cx="2291631" cy="674836"/>
          </a:xfrm>
        </p:spPr>
        <p:txBody>
          <a:bodyPr vert="horz" lIns="0" tIns="0" rIns="0" bIns="0" rtlCol="0" anchor="t">
            <a:normAutofit/>
          </a:bodyPr>
          <a:lstStyle/>
          <a:p>
            <a:pPr marL="0" indent="0">
              <a:buNone/>
            </a:pPr>
            <a:endParaRPr lang="en-US" sz="1200">
              <a:cs typeface="Calibri"/>
            </a:endParaRPr>
          </a:p>
          <a:p>
            <a:pPr marL="0" indent="0">
              <a:buNone/>
            </a:pPr>
            <a:endParaRPr lang="en-US" sz="2000">
              <a:cs typeface="Calibri"/>
            </a:endParaRPr>
          </a:p>
        </p:txBody>
      </p:sp>
      <p:sp>
        <p:nvSpPr>
          <p:cNvPr id="15" name="Text Placeholder 7">
            <a:extLst>
              <a:ext uri="{FF2B5EF4-FFF2-40B4-BE49-F238E27FC236}">
                <a16:creationId xmlns:a16="http://schemas.microsoft.com/office/drawing/2014/main" id="{57FDE787-D849-877B-DAA7-60005DD80045}"/>
              </a:ext>
            </a:extLst>
          </p:cNvPr>
          <p:cNvSpPr>
            <a:spLocks noGrp="1"/>
          </p:cNvSpPr>
          <p:nvPr>
            <p:ph type="body" sz="quarter" idx="16"/>
          </p:nvPr>
        </p:nvSpPr>
        <p:spPr>
          <a:xfrm>
            <a:off x="10668000" y="0"/>
            <a:ext cx="1510271" cy="687860"/>
          </a:xfrm>
        </p:spPr>
        <p:txBody>
          <a:bodyPr/>
          <a:lstStyle/>
          <a:p>
            <a:r>
              <a:rPr lang="en-US"/>
              <a:t>Kendall Kovacs</a:t>
            </a:r>
          </a:p>
        </p:txBody>
      </p:sp>
      <p:pic>
        <p:nvPicPr>
          <p:cNvPr id="7" name="Picture 6" descr="A close up of the moon&#10;&#10;Description automatically generated">
            <a:extLst>
              <a:ext uri="{FF2B5EF4-FFF2-40B4-BE49-F238E27FC236}">
                <a16:creationId xmlns:a16="http://schemas.microsoft.com/office/drawing/2014/main" id="{D7B0FBCA-BAF8-DF5C-1D74-B2CE394FEB28}"/>
              </a:ext>
            </a:extLst>
          </p:cNvPr>
          <p:cNvPicPr>
            <a:picLocks/>
          </p:cNvPicPr>
          <p:nvPr/>
        </p:nvPicPr>
        <p:blipFill>
          <a:blip r:embed="rId3"/>
          <a:stretch>
            <a:fillRect/>
          </a:stretch>
        </p:blipFill>
        <p:spPr>
          <a:xfrm>
            <a:off x="914400" y="1828800"/>
            <a:ext cx="4114800" cy="4111083"/>
          </a:xfrm>
          <a:prstGeom prst="rect">
            <a:avLst/>
          </a:prstGeom>
        </p:spPr>
      </p:pic>
      <p:sp>
        <p:nvSpPr>
          <p:cNvPr id="10" name="TextBox 9">
            <a:extLst>
              <a:ext uri="{FF2B5EF4-FFF2-40B4-BE49-F238E27FC236}">
                <a16:creationId xmlns:a16="http://schemas.microsoft.com/office/drawing/2014/main" id="{97937052-B45D-890A-6F88-C5CBAF74831C}"/>
              </a:ext>
            </a:extLst>
          </p:cNvPr>
          <p:cNvSpPr txBox="1"/>
          <p:nvPr/>
        </p:nvSpPr>
        <p:spPr>
          <a:xfrm>
            <a:off x="839892" y="1770097"/>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LHS-1D:</a:t>
            </a:r>
          </a:p>
          <a:p>
            <a:r>
              <a:rPr lang="en-US">
                <a:solidFill>
                  <a:schemeClr val="bg1"/>
                </a:solidFill>
                <a:cs typeface="Calibri"/>
              </a:rPr>
              <a:t>Lunar Highlands Dust Moon Simulant</a:t>
            </a:r>
          </a:p>
        </p:txBody>
      </p:sp>
      <p:sp>
        <p:nvSpPr>
          <p:cNvPr id="11" name="TextBox 10">
            <a:extLst>
              <a:ext uri="{FF2B5EF4-FFF2-40B4-BE49-F238E27FC236}">
                <a16:creationId xmlns:a16="http://schemas.microsoft.com/office/drawing/2014/main" id="{6334915E-BA93-CEEF-B63D-333B24F09526}"/>
              </a:ext>
            </a:extLst>
          </p:cNvPr>
          <p:cNvSpPr txBox="1"/>
          <p:nvPr/>
        </p:nvSpPr>
        <p:spPr>
          <a:xfrm>
            <a:off x="5394960" y="1775389"/>
            <a:ext cx="3656471" cy="8002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800">
                <a:solidFill>
                  <a:schemeClr val="bg1"/>
                </a:solidFill>
                <a:cs typeface="Calibri"/>
              </a:rPr>
              <a:t>LMS-1:</a:t>
            </a:r>
          </a:p>
          <a:p>
            <a:r>
              <a:rPr lang="en-US">
                <a:solidFill>
                  <a:schemeClr val="bg1"/>
                </a:solidFill>
                <a:cs typeface="Calibri"/>
              </a:rPr>
              <a:t>Lunar Mare Dust Moon Simulant</a:t>
            </a:r>
          </a:p>
        </p:txBody>
      </p:sp>
      <p:sp>
        <p:nvSpPr>
          <p:cNvPr id="5" name="Title 18">
            <a:extLst>
              <a:ext uri="{FF2B5EF4-FFF2-40B4-BE49-F238E27FC236}">
                <a16:creationId xmlns:a16="http://schemas.microsoft.com/office/drawing/2014/main" id="{EBFDB416-39B9-CEBF-9BED-3C813ACBB340}"/>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a:t>
            </a:r>
          </a:p>
          <a:p>
            <a:pPr>
              <a:spcBef>
                <a:spcPts val="0"/>
              </a:spcBef>
            </a:pPr>
            <a:r>
              <a:rPr lang="en-US" sz="2800"/>
              <a:t>Characteristics</a:t>
            </a:r>
          </a:p>
        </p:txBody>
      </p:sp>
      <p:pic>
        <p:nvPicPr>
          <p:cNvPr id="8" name="Picture 7" descr="A pile of white powder&#10;&#10;Description automatically generated">
            <a:extLst>
              <a:ext uri="{FF2B5EF4-FFF2-40B4-BE49-F238E27FC236}">
                <a16:creationId xmlns:a16="http://schemas.microsoft.com/office/drawing/2014/main" id="{4B3DB1EB-6B04-842A-EE45-3976A643F742}"/>
              </a:ext>
            </a:extLst>
          </p:cNvPr>
          <p:cNvPicPr>
            <a:picLocks/>
          </p:cNvPicPr>
          <p:nvPr/>
        </p:nvPicPr>
        <p:blipFill>
          <a:blip r:embed="rId4"/>
          <a:stretch>
            <a:fillRect/>
          </a:stretch>
        </p:blipFill>
        <p:spPr>
          <a:xfrm>
            <a:off x="5547259" y="1828800"/>
            <a:ext cx="4114800" cy="4114794"/>
          </a:xfrm>
          <a:prstGeom prst="rect">
            <a:avLst/>
          </a:prstGeom>
        </p:spPr>
      </p:pic>
      <p:sp>
        <p:nvSpPr>
          <p:cNvPr id="12" name="TextBox 11">
            <a:extLst>
              <a:ext uri="{FF2B5EF4-FFF2-40B4-BE49-F238E27FC236}">
                <a16:creationId xmlns:a16="http://schemas.microsoft.com/office/drawing/2014/main" id="{06CF43FC-E9E8-FB46-CFFF-14DF28D66E70}"/>
              </a:ext>
            </a:extLst>
          </p:cNvPr>
          <p:cNvSpPr txBox="1"/>
          <p:nvPr/>
        </p:nvSpPr>
        <p:spPr>
          <a:xfrm>
            <a:off x="5176449" y="5953310"/>
            <a:ext cx="4890646" cy="338554"/>
          </a:xfrm>
          <a:prstGeom prst="rect">
            <a:avLst/>
          </a:prstGeom>
          <a:noFill/>
        </p:spPr>
        <p:txBody>
          <a:bodyPr wrap="square" lIns="91440" tIns="45720" rIns="91440" bIns="45720" rtlCol="0" anchor="t">
            <a:spAutoFit/>
          </a:bodyPr>
          <a:lstStyle/>
          <a:p>
            <a:pPr algn="ctr"/>
            <a:r>
              <a:rPr lang="en-US" sz="1600"/>
              <a:t>LHS-1D Lunar Dust Simulant</a:t>
            </a:r>
          </a:p>
        </p:txBody>
      </p:sp>
      <p:sp>
        <p:nvSpPr>
          <p:cNvPr id="14" name="TextBox 13">
            <a:extLst>
              <a:ext uri="{FF2B5EF4-FFF2-40B4-BE49-F238E27FC236}">
                <a16:creationId xmlns:a16="http://schemas.microsoft.com/office/drawing/2014/main" id="{587EBFB4-9CB2-4A40-932E-580D20FDEE7E}"/>
              </a:ext>
            </a:extLst>
          </p:cNvPr>
          <p:cNvSpPr txBox="1"/>
          <p:nvPr/>
        </p:nvSpPr>
        <p:spPr>
          <a:xfrm>
            <a:off x="533400" y="5970563"/>
            <a:ext cx="4890646" cy="338554"/>
          </a:xfrm>
          <a:prstGeom prst="rect">
            <a:avLst/>
          </a:prstGeom>
          <a:noFill/>
        </p:spPr>
        <p:txBody>
          <a:bodyPr wrap="square" lIns="91440" tIns="45720" rIns="91440" bIns="45720" rtlCol="0" anchor="t">
            <a:spAutoFit/>
          </a:bodyPr>
          <a:lstStyle/>
          <a:p>
            <a:pPr algn="ctr"/>
            <a:r>
              <a:rPr lang="en-US" sz="1600"/>
              <a:t>Highlands of the moon</a:t>
            </a:r>
          </a:p>
        </p:txBody>
      </p:sp>
    </p:spTree>
    <p:extLst>
      <p:ext uri="{BB962C8B-B14F-4D97-AF65-F5344CB8AC3E}">
        <p14:creationId xmlns:p14="http://schemas.microsoft.com/office/powerpoint/2010/main" val="346435549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11">
            <a:extLst>
              <a:ext uri="{FF2B5EF4-FFF2-40B4-BE49-F238E27FC236}">
                <a16:creationId xmlns:a16="http://schemas.microsoft.com/office/drawing/2014/main" id="{CAD256A3-BC86-98F2-CFBB-D9E732D5DB8E}"/>
              </a:ext>
            </a:extLst>
          </p:cNvPr>
          <p:cNvSpPr/>
          <p:nvPr/>
        </p:nvSpPr>
        <p:spPr>
          <a:xfrm>
            <a:off x="7393303" y="1494390"/>
            <a:ext cx="2455561" cy="224313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2" name="Rectangle: Rounded Corners 10">
            <a:extLst>
              <a:ext uri="{FF2B5EF4-FFF2-40B4-BE49-F238E27FC236}">
                <a16:creationId xmlns:a16="http://schemas.microsoft.com/office/drawing/2014/main" id="{26EEE66C-EEC5-BD23-1FD6-5261C0F7725E}"/>
              </a:ext>
            </a:extLst>
          </p:cNvPr>
          <p:cNvSpPr/>
          <p:nvPr/>
        </p:nvSpPr>
        <p:spPr>
          <a:xfrm>
            <a:off x="4115413" y="1515324"/>
            <a:ext cx="2455562" cy="224313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1" name="Rectangle: Rounded Corners 7">
            <a:extLst>
              <a:ext uri="{FF2B5EF4-FFF2-40B4-BE49-F238E27FC236}">
                <a16:creationId xmlns:a16="http://schemas.microsoft.com/office/drawing/2014/main" id="{1788C6E7-1318-A766-9BAE-38AB4B323821}"/>
              </a:ext>
            </a:extLst>
          </p:cNvPr>
          <p:cNvSpPr/>
          <p:nvPr/>
        </p:nvSpPr>
        <p:spPr>
          <a:xfrm>
            <a:off x="837523" y="1473455"/>
            <a:ext cx="2455562" cy="224313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5922A85-CDB8-514B-D163-75B46FB673E5}"/>
              </a:ext>
            </a:extLst>
          </p:cNvPr>
          <p:cNvSpPr>
            <a:spLocks noGrp="1"/>
          </p:cNvSpPr>
          <p:nvPr>
            <p:ph type="sldNum" sz="quarter" idx="10"/>
          </p:nvPr>
        </p:nvSpPr>
        <p:spPr/>
        <p:txBody>
          <a:bodyPr/>
          <a:lstStyle/>
          <a:p>
            <a:fld id="{72E20F18-833A-4542-A439-FC39BC210022}" type="slidenum">
              <a:rPr lang="en-US" smtClean="0"/>
              <a:pPr/>
              <a:t>12</a:t>
            </a:fld>
            <a:endParaRPr lang="en-US"/>
          </a:p>
        </p:txBody>
      </p:sp>
      <p:sp>
        <p:nvSpPr>
          <p:cNvPr id="4" name="Footer Placeholder 3">
            <a:extLst>
              <a:ext uri="{FF2B5EF4-FFF2-40B4-BE49-F238E27FC236}">
                <a16:creationId xmlns:a16="http://schemas.microsoft.com/office/drawing/2014/main" id="{2CD7C638-934C-C278-998B-1FAE7D391E9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BC664C18-1A41-8FF5-C4C9-D4597213423F}"/>
              </a:ext>
            </a:extLst>
          </p:cNvPr>
          <p:cNvSpPr>
            <a:spLocks noGrp="1"/>
          </p:cNvSpPr>
          <p:nvPr>
            <p:ph type="body" sz="quarter" idx="15"/>
          </p:nvPr>
        </p:nvSpPr>
        <p:spPr/>
        <p:txBody>
          <a:bodyPr/>
          <a:lstStyle/>
          <a:p>
            <a:r>
              <a:rPr lang="en-US"/>
              <a:t>Kendall Kovacs</a:t>
            </a:r>
          </a:p>
        </p:txBody>
      </p:sp>
      <p:sp>
        <p:nvSpPr>
          <p:cNvPr id="5" name="Title 18">
            <a:extLst>
              <a:ext uri="{FF2B5EF4-FFF2-40B4-BE49-F238E27FC236}">
                <a16:creationId xmlns:a16="http://schemas.microsoft.com/office/drawing/2014/main" id="{A0B2A6B3-DBE2-CD57-9360-6110ACCDECCC}"/>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Selected Simulant:</a:t>
            </a:r>
          </a:p>
          <a:p>
            <a:pPr>
              <a:spcBef>
                <a:spcPts val="0"/>
              </a:spcBef>
            </a:pPr>
            <a:r>
              <a:rPr lang="en-US" sz="2800"/>
              <a:t>Impact on Overall Goals</a:t>
            </a:r>
          </a:p>
        </p:txBody>
      </p:sp>
      <p:graphicFrame>
        <p:nvGraphicFramePr>
          <p:cNvPr id="20" name="Diagram 19">
            <a:extLst>
              <a:ext uri="{FF2B5EF4-FFF2-40B4-BE49-F238E27FC236}">
                <a16:creationId xmlns:a16="http://schemas.microsoft.com/office/drawing/2014/main" id="{8BC00334-84BF-C93E-7CB5-8A4C243C1FC1}"/>
              </a:ext>
            </a:extLst>
          </p:cNvPr>
          <p:cNvGraphicFramePr/>
          <p:nvPr>
            <p:extLst>
              <p:ext uri="{D42A27DB-BD31-4B8C-83A1-F6EECF244321}">
                <p14:modId xmlns:p14="http://schemas.microsoft.com/office/powerpoint/2010/main" val="1308787589"/>
              </p:ext>
            </p:extLst>
          </p:nvPr>
        </p:nvGraphicFramePr>
        <p:xfrm>
          <a:off x="649599" y="2258274"/>
          <a:ext cx="9398861" cy="4271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24" name="Graphic 23" descr="Monitor outline">
            <a:extLst>
              <a:ext uri="{FF2B5EF4-FFF2-40B4-BE49-F238E27FC236}">
                <a16:creationId xmlns:a16="http://schemas.microsoft.com/office/drawing/2014/main" id="{88488097-6771-B2FA-761B-30E86DA00F5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92012" y="1697584"/>
            <a:ext cx="1746585" cy="1371600"/>
          </a:xfrm>
          <a:prstGeom prst="rect">
            <a:avLst/>
          </a:prstGeom>
        </p:spPr>
      </p:pic>
      <p:pic>
        <p:nvPicPr>
          <p:cNvPr id="27" name="Graphic 26" descr="Tools outline">
            <a:extLst>
              <a:ext uri="{FF2B5EF4-FFF2-40B4-BE49-F238E27FC236}">
                <a16:creationId xmlns:a16="http://schemas.microsoft.com/office/drawing/2014/main" id="{3653DDCC-13F8-A197-B99D-BF53237A1AD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486171" y="1687329"/>
            <a:ext cx="1757428" cy="1371600"/>
          </a:xfrm>
          <a:prstGeom prst="rect">
            <a:avLst/>
          </a:prstGeom>
        </p:spPr>
      </p:pic>
      <p:sp>
        <p:nvSpPr>
          <p:cNvPr id="28" name="Equals 67">
            <a:extLst>
              <a:ext uri="{FF2B5EF4-FFF2-40B4-BE49-F238E27FC236}">
                <a16:creationId xmlns:a16="http://schemas.microsoft.com/office/drawing/2014/main" id="{1B4808C5-8094-FBEA-0B90-67A0DF639A28}"/>
              </a:ext>
            </a:extLst>
          </p:cNvPr>
          <p:cNvSpPr/>
          <p:nvPr/>
        </p:nvSpPr>
        <p:spPr>
          <a:xfrm>
            <a:off x="7935283" y="1712716"/>
            <a:ext cx="1371600" cy="1371600"/>
          </a:xfrm>
          <a:prstGeom prst="mathEqual">
            <a:avLst/>
          </a:prstGeom>
          <a:noFill/>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0704824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622D20F-6B20-26EA-EB3B-E4270367D213}"/>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13</a:t>
            </a:fld>
            <a:endParaRPr lang="en-US"/>
          </a:p>
        </p:txBody>
      </p:sp>
      <p:sp>
        <p:nvSpPr>
          <p:cNvPr id="17" name="Footer Placeholder 3">
            <a:extLst>
              <a:ext uri="{FF2B5EF4-FFF2-40B4-BE49-F238E27FC236}">
                <a16:creationId xmlns:a16="http://schemas.microsoft.com/office/drawing/2014/main" id="{97004AD5-9126-9279-E013-79DB0778B99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F93BDCA7-C08A-8CE7-40CC-2C58A198E52D}"/>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a:t>
            </a:r>
            <a:r>
              <a:rPr lang="en-US" err="1"/>
              <a:t>Brahmbhatt</a:t>
            </a:r>
            <a:endParaRPr lang="en-US"/>
          </a:p>
        </p:txBody>
      </p:sp>
      <p:sp>
        <p:nvSpPr>
          <p:cNvPr id="7" name="Title 1">
            <a:extLst>
              <a:ext uri="{FF2B5EF4-FFF2-40B4-BE49-F238E27FC236}">
                <a16:creationId xmlns:a16="http://schemas.microsoft.com/office/drawing/2014/main" id="{4F690135-F3DD-95A2-EAC4-1C9F1CBE6F93}"/>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CAD Model</a:t>
            </a:r>
          </a:p>
        </p:txBody>
      </p:sp>
      <p:pic>
        <p:nvPicPr>
          <p:cNvPr id="3" name="Picture 2" descr="A drawing of a machine&#10;&#10;AI-generated content may be incorrect.">
            <a:extLst>
              <a:ext uri="{FF2B5EF4-FFF2-40B4-BE49-F238E27FC236}">
                <a16:creationId xmlns:a16="http://schemas.microsoft.com/office/drawing/2014/main" id="{0CC0512C-0429-610E-BB5D-611EA2EDEDE8}"/>
              </a:ext>
            </a:extLst>
          </p:cNvPr>
          <p:cNvPicPr>
            <a:picLocks noChangeAspect="1"/>
          </p:cNvPicPr>
          <p:nvPr/>
        </p:nvPicPr>
        <p:blipFill>
          <a:blip r:embed="rId3"/>
          <a:stretch>
            <a:fillRect/>
          </a:stretch>
        </p:blipFill>
        <p:spPr>
          <a:xfrm>
            <a:off x="1028342" y="1496861"/>
            <a:ext cx="5672611" cy="4532334"/>
          </a:xfrm>
          <a:prstGeom prst="rect">
            <a:avLst/>
          </a:prstGeom>
        </p:spPr>
      </p:pic>
      <p:pic>
        <p:nvPicPr>
          <p:cNvPr id="6" name="Picture 5" descr="A drawing of a device&#10;&#10;AI-generated content may be incorrect.">
            <a:extLst>
              <a:ext uri="{FF2B5EF4-FFF2-40B4-BE49-F238E27FC236}">
                <a16:creationId xmlns:a16="http://schemas.microsoft.com/office/drawing/2014/main" id="{B6C09A36-073D-8334-1401-7486D509C859}"/>
              </a:ext>
            </a:extLst>
          </p:cNvPr>
          <p:cNvPicPr>
            <a:picLocks noChangeAspect="1"/>
          </p:cNvPicPr>
          <p:nvPr/>
        </p:nvPicPr>
        <p:blipFill>
          <a:blip r:embed="rId4"/>
          <a:srcRect l="24984" t="5721" r="18990" b="3690"/>
          <a:stretch/>
        </p:blipFill>
        <p:spPr>
          <a:xfrm>
            <a:off x="7016747" y="262308"/>
            <a:ext cx="3334759" cy="3169679"/>
          </a:xfrm>
          <a:prstGeom prst="ellipse">
            <a:avLst/>
          </a:prstGeom>
          <a:ln w="57150">
            <a:solidFill>
              <a:schemeClr val="tx1"/>
            </a:solidFill>
          </a:ln>
        </p:spPr>
      </p:pic>
      <p:sp>
        <p:nvSpPr>
          <p:cNvPr id="8" name="Oval 7">
            <a:extLst>
              <a:ext uri="{FF2B5EF4-FFF2-40B4-BE49-F238E27FC236}">
                <a16:creationId xmlns:a16="http://schemas.microsoft.com/office/drawing/2014/main" id="{ED6303E3-8B56-A1C0-0C58-26B13EA1E267}"/>
              </a:ext>
            </a:extLst>
          </p:cNvPr>
          <p:cNvSpPr/>
          <p:nvPr/>
        </p:nvSpPr>
        <p:spPr>
          <a:xfrm>
            <a:off x="2131359" y="1503829"/>
            <a:ext cx="1340223" cy="1250576"/>
          </a:xfrm>
          <a:prstGeom prst="ellipse">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696F405-7F4E-270A-1280-471729485B19}"/>
              </a:ext>
            </a:extLst>
          </p:cNvPr>
          <p:cNvCxnSpPr/>
          <p:nvPr/>
        </p:nvCxnSpPr>
        <p:spPr>
          <a:xfrm flipV="1">
            <a:off x="3484469" y="1597399"/>
            <a:ext cx="3502959" cy="609600"/>
          </a:xfrm>
          <a:prstGeom prst="straightConnector1">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132865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CBAC9-8CE8-04CB-5F01-22863BA27C8F}"/>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A6633ED-8C4B-C130-C3B2-C039B70A7A7B}"/>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14</a:t>
            </a:fld>
            <a:endParaRPr lang="en-US"/>
          </a:p>
        </p:txBody>
      </p:sp>
      <p:sp>
        <p:nvSpPr>
          <p:cNvPr id="17" name="Footer Placeholder 3">
            <a:extLst>
              <a:ext uri="{FF2B5EF4-FFF2-40B4-BE49-F238E27FC236}">
                <a16:creationId xmlns:a16="http://schemas.microsoft.com/office/drawing/2014/main" id="{6D78030F-E320-5045-4D2E-0801A2B3A72B}"/>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FE269136-E99A-D392-17ED-84612889D703}"/>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a:t>
            </a:r>
            <a:r>
              <a:rPr lang="en-US" err="1"/>
              <a:t>Brahmbhatt</a:t>
            </a:r>
            <a:endParaRPr lang="en-US"/>
          </a:p>
        </p:txBody>
      </p:sp>
      <p:sp>
        <p:nvSpPr>
          <p:cNvPr id="7" name="Title 1">
            <a:extLst>
              <a:ext uri="{FF2B5EF4-FFF2-40B4-BE49-F238E27FC236}">
                <a16:creationId xmlns:a16="http://schemas.microsoft.com/office/drawing/2014/main" id="{E760C5ED-E21A-5780-8E50-81E8128494A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Fan Mount</a:t>
            </a:r>
          </a:p>
        </p:txBody>
      </p:sp>
      <p:cxnSp>
        <p:nvCxnSpPr>
          <p:cNvPr id="5" name="Straight Arrow Connector 4">
            <a:extLst>
              <a:ext uri="{FF2B5EF4-FFF2-40B4-BE49-F238E27FC236}">
                <a16:creationId xmlns:a16="http://schemas.microsoft.com/office/drawing/2014/main" id="{0212E1C3-EFD7-ED3B-528D-B9A34BAEA5FD}"/>
              </a:ext>
            </a:extLst>
          </p:cNvPr>
          <p:cNvCxnSpPr>
            <a:cxnSpLocks/>
          </p:cNvCxnSpPr>
          <p:nvPr/>
        </p:nvCxnSpPr>
        <p:spPr>
          <a:xfrm flipV="1">
            <a:off x="3563211" y="1730597"/>
            <a:ext cx="898826" cy="108190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2FA5354-790F-0745-D210-7BFF7F1FDD35}"/>
              </a:ext>
            </a:extLst>
          </p:cNvPr>
          <p:cNvSpPr/>
          <p:nvPr/>
        </p:nvSpPr>
        <p:spPr>
          <a:xfrm>
            <a:off x="2832227" y="937459"/>
            <a:ext cx="382410" cy="519361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Group 7">
            <a:extLst>
              <a:ext uri="{FF2B5EF4-FFF2-40B4-BE49-F238E27FC236}">
                <a16:creationId xmlns:a16="http://schemas.microsoft.com/office/drawing/2014/main" id="{953FB007-E3C6-3C9F-D058-4BC1B7A494B2}"/>
              </a:ext>
            </a:extLst>
          </p:cNvPr>
          <p:cNvGrpSpPr/>
          <p:nvPr/>
        </p:nvGrpSpPr>
        <p:grpSpPr>
          <a:xfrm>
            <a:off x="3564841" y="455729"/>
            <a:ext cx="5030894" cy="4920014"/>
            <a:chOff x="3871703" y="783813"/>
            <a:chExt cx="5664733" cy="5002586"/>
          </a:xfrm>
        </p:grpSpPr>
        <p:sp>
          <p:nvSpPr>
            <p:cNvPr id="20" name="Rectangle 19">
              <a:extLst>
                <a:ext uri="{FF2B5EF4-FFF2-40B4-BE49-F238E27FC236}">
                  <a16:creationId xmlns:a16="http://schemas.microsoft.com/office/drawing/2014/main" id="{AB8AA0C4-C542-8367-80E5-AE88B422EAD5}"/>
                </a:ext>
              </a:extLst>
            </p:cNvPr>
            <p:cNvSpPr/>
            <p:nvPr/>
          </p:nvSpPr>
          <p:spPr>
            <a:xfrm rot="3300000">
              <a:off x="8261188" y="3249156"/>
              <a:ext cx="584202" cy="890206"/>
            </a:xfrm>
            <a:prstGeom prst="rect">
              <a:avLst/>
            </a:prstGeom>
            <a:solidFill>
              <a:schemeClr val="bg1">
                <a:lumMod val="7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Cylinder 20">
              <a:extLst>
                <a:ext uri="{FF2B5EF4-FFF2-40B4-BE49-F238E27FC236}">
                  <a16:creationId xmlns:a16="http://schemas.microsoft.com/office/drawing/2014/main" id="{5378DF1C-360B-987D-6961-754F72732D6F}"/>
                </a:ext>
              </a:extLst>
            </p:cNvPr>
            <p:cNvSpPr/>
            <p:nvPr/>
          </p:nvSpPr>
          <p:spPr>
            <a:xfrm rot="5400000">
              <a:off x="5543008" y="1848534"/>
              <a:ext cx="759582" cy="4102192"/>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lowchart: Delay 21">
              <a:extLst>
                <a:ext uri="{FF2B5EF4-FFF2-40B4-BE49-F238E27FC236}">
                  <a16:creationId xmlns:a16="http://schemas.microsoft.com/office/drawing/2014/main" id="{465F19E9-FC59-D391-23D5-3C936F82E0DC}"/>
                </a:ext>
              </a:extLst>
            </p:cNvPr>
            <p:cNvSpPr/>
            <p:nvPr/>
          </p:nvSpPr>
          <p:spPr>
            <a:xfrm>
              <a:off x="7898190" y="3653971"/>
              <a:ext cx="911981" cy="529771"/>
            </a:xfrm>
            <a:prstGeom prst="flowChartDelay">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3FE7C028-E919-AF2E-4A56-B61075B03304}"/>
                </a:ext>
              </a:extLst>
            </p:cNvPr>
            <p:cNvSpPr/>
            <p:nvPr/>
          </p:nvSpPr>
          <p:spPr>
            <a:xfrm rot="19500000">
              <a:off x="8879663" y="783813"/>
              <a:ext cx="656773" cy="5002586"/>
            </a:xfrm>
            <a:prstGeom prst="rect">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9" name="TextBox 19">
            <a:extLst>
              <a:ext uri="{FF2B5EF4-FFF2-40B4-BE49-F238E27FC236}">
                <a16:creationId xmlns:a16="http://schemas.microsoft.com/office/drawing/2014/main" id="{D4C3C1FF-B1A0-52A4-3FCB-25D457F71E7A}"/>
              </a:ext>
            </a:extLst>
          </p:cNvPr>
          <p:cNvSpPr txBox="1"/>
          <p:nvPr/>
        </p:nvSpPr>
        <p:spPr>
          <a:xfrm>
            <a:off x="240241" y="3098842"/>
            <a:ext cx="2053845" cy="908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t>Glovebox Wall</a:t>
            </a:r>
          </a:p>
          <a:p>
            <a:r>
              <a:rPr lang="en-US"/>
              <a:t>-Lexan polycarbonate</a:t>
            </a:r>
          </a:p>
          <a:p>
            <a:r>
              <a:rPr lang="en-US"/>
              <a:t>-0.25 inch thick</a:t>
            </a:r>
          </a:p>
        </p:txBody>
      </p:sp>
      <p:cxnSp>
        <p:nvCxnSpPr>
          <p:cNvPr id="10" name="Straight Arrow Connector 9">
            <a:extLst>
              <a:ext uri="{FF2B5EF4-FFF2-40B4-BE49-F238E27FC236}">
                <a16:creationId xmlns:a16="http://schemas.microsoft.com/office/drawing/2014/main" id="{948A92B7-1AA7-AEE3-68F6-048510904A07}"/>
              </a:ext>
            </a:extLst>
          </p:cNvPr>
          <p:cNvCxnSpPr>
            <a:cxnSpLocks/>
          </p:cNvCxnSpPr>
          <p:nvPr/>
        </p:nvCxnSpPr>
        <p:spPr>
          <a:xfrm flipH="1" flipV="1">
            <a:off x="4922595" y="4010089"/>
            <a:ext cx="276066" cy="81128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1" name="TextBox 21">
            <a:extLst>
              <a:ext uri="{FF2B5EF4-FFF2-40B4-BE49-F238E27FC236}">
                <a16:creationId xmlns:a16="http://schemas.microsoft.com/office/drawing/2014/main" id="{5A2373F0-BC7C-130E-EF77-832AFF0AE2F3}"/>
              </a:ext>
            </a:extLst>
          </p:cNvPr>
          <p:cNvSpPr txBox="1"/>
          <p:nvPr/>
        </p:nvSpPr>
        <p:spPr>
          <a:xfrm>
            <a:off x="4897297" y="4827521"/>
            <a:ext cx="128043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Shaft</a:t>
            </a:r>
            <a:endParaRPr lang="en-US"/>
          </a:p>
        </p:txBody>
      </p:sp>
      <p:sp>
        <p:nvSpPr>
          <p:cNvPr id="12" name="TextBox 22">
            <a:extLst>
              <a:ext uri="{FF2B5EF4-FFF2-40B4-BE49-F238E27FC236}">
                <a16:creationId xmlns:a16="http://schemas.microsoft.com/office/drawing/2014/main" id="{713CB2AA-DEC8-21C4-D33D-D0E33E45EF37}"/>
              </a:ext>
            </a:extLst>
          </p:cNvPr>
          <p:cNvSpPr txBox="1"/>
          <p:nvPr/>
        </p:nvSpPr>
        <p:spPr>
          <a:xfrm>
            <a:off x="7251431" y="4753566"/>
            <a:ext cx="1280431" cy="3632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Pivot-Joint</a:t>
            </a:r>
          </a:p>
        </p:txBody>
      </p:sp>
      <p:cxnSp>
        <p:nvCxnSpPr>
          <p:cNvPr id="13" name="Straight Arrow Connector 12">
            <a:extLst>
              <a:ext uri="{FF2B5EF4-FFF2-40B4-BE49-F238E27FC236}">
                <a16:creationId xmlns:a16="http://schemas.microsoft.com/office/drawing/2014/main" id="{F47FF432-06B3-8F65-8D17-A00E992A668C}"/>
              </a:ext>
            </a:extLst>
          </p:cNvPr>
          <p:cNvCxnSpPr>
            <a:cxnSpLocks/>
          </p:cNvCxnSpPr>
          <p:nvPr/>
        </p:nvCxnSpPr>
        <p:spPr>
          <a:xfrm flipH="1" flipV="1">
            <a:off x="7436192" y="3962507"/>
            <a:ext cx="216985" cy="71016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7BB97573-73FC-BDCE-A7CF-3A2EF9682BC8}"/>
              </a:ext>
            </a:extLst>
          </p:cNvPr>
          <p:cNvCxnSpPr>
            <a:cxnSpLocks/>
          </p:cNvCxnSpPr>
          <p:nvPr/>
        </p:nvCxnSpPr>
        <p:spPr>
          <a:xfrm flipH="1">
            <a:off x="8687619" y="2127018"/>
            <a:ext cx="345888" cy="68161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5" name="TextBox 25">
            <a:extLst>
              <a:ext uri="{FF2B5EF4-FFF2-40B4-BE49-F238E27FC236}">
                <a16:creationId xmlns:a16="http://schemas.microsoft.com/office/drawing/2014/main" id="{7BC4740A-9E0E-22D3-2C3C-9D227F2B8B2E}"/>
              </a:ext>
            </a:extLst>
          </p:cNvPr>
          <p:cNvSpPr txBox="1"/>
          <p:nvPr/>
        </p:nvSpPr>
        <p:spPr>
          <a:xfrm>
            <a:off x="8416922" y="1619076"/>
            <a:ext cx="1280431" cy="3632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CPU fan</a:t>
            </a:r>
          </a:p>
        </p:txBody>
      </p:sp>
      <p:sp>
        <p:nvSpPr>
          <p:cNvPr id="16" name="Trapezoid 15">
            <a:extLst>
              <a:ext uri="{FF2B5EF4-FFF2-40B4-BE49-F238E27FC236}">
                <a16:creationId xmlns:a16="http://schemas.microsoft.com/office/drawing/2014/main" id="{4F2DBE9F-9D98-BF08-F8E4-6D2024C5F7C8}"/>
              </a:ext>
            </a:extLst>
          </p:cNvPr>
          <p:cNvSpPr/>
          <p:nvPr/>
        </p:nvSpPr>
        <p:spPr>
          <a:xfrm rot="5400000">
            <a:off x="2891993" y="3176333"/>
            <a:ext cx="1447160" cy="742111"/>
          </a:xfrm>
          <a:prstGeom prst="trapezoi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27">
            <a:extLst>
              <a:ext uri="{FF2B5EF4-FFF2-40B4-BE49-F238E27FC236}">
                <a16:creationId xmlns:a16="http://schemas.microsoft.com/office/drawing/2014/main" id="{306FBB32-1139-F74B-F377-68CC63743722}"/>
              </a:ext>
            </a:extLst>
          </p:cNvPr>
          <p:cNvSpPr txBox="1"/>
          <p:nvPr/>
        </p:nvSpPr>
        <p:spPr>
          <a:xfrm>
            <a:off x="4579391" y="1393803"/>
            <a:ext cx="1280431" cy="908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Heavy Duty Suction Cups</a:t>
            </a:r>
          </a:p>
        </p:txBody>
      </p:sp>
      <p:cxnSp>
        <p:nvCxnSpPr>
          <p:cNvPr id="24" name="Straight Arrow Connector 23">
            <a:extLst>
              <a:ext uri="{FF2B5EF4-FFF2-40B4-BE49-F238E27FC236}">
                <a16:creationId xmlns:a16="http://schemas.microsoft.com/office/drawing/2014/main" id="{6D029398-090B-CCA2-9261-0B4D19432C42}"/>
              </a:ext>
            </a:extLst>
          </p:cNvPr>
          <p:cNvCxnSpPr>
            <a:cxnSpLocks/>
          </p:cNvCxnSpPr>
          <p:nvPr/>
        </p:nvCxnSpPr>
        <p:spPr>
          <a:xfrm>
            <a:off x="1972468" y="4029730"/>
            <a:ext cx="655267" cy="27880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747301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3EFDE-5FDB-A04D-46E0-EE92FEA8588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942845C-DD65-8496-0193-6665FB932F0C}"/>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15</a:t>
            </a:fld>
            <a:endParaRPr lang="en-US"/>
          </a:p>
        </p:txBody>
      </p:sp>
      <p:sp>
        <p:nvSpPr>
          <p:cNvPr id="17" name="Footer Placeholder 3">
            <a:extLst>
              <a:ext uri="{FF2B5EF4-FFF2-40B4-BE49-F238E27FC236}">
                <a16:creationId xmlns:a16="http://schemas.microsoft.com/office/drawing/2014/main" id="{42FC368E-1D07-8B7A-927F-F5E491D678B4}"/>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A98B2092-1116-A6D2-6D64-0F9B9BB6B51D}"/>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a:t>
            </a:r>
            <a:r>
              <a:rPr lang="en-US" err="1"/>
              <a:t>Brahmbhatt</a:t>
            </a:r>
            <a:endParaRPr lang="en-US"/>
          </a:p>
        </p:txBody>
      </p:sp>
      <p:sp>
        <p:nvSpPr>
          <p:cNvPr id="7" name="Title 1">
            <a:extLst>
              <a:ext uri="{FF2B5EF4-FFF2-40B4-BE49-F238E27FC236}">
                <a16:creationId xmlns:a16="http://schemas.microsoft.com/office/drawing/2014/main" id="{A6373661-F14C-92A7-E920-C36388E6A6C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Fan Mount</a:t>
            </a:r>
          </a:p>
        </p:txBody>
      </p:sp>
      <p:cxnSp>
        <p:nvCxnSpPr>
          <p:cNvPr id="5" name="Straight Arrow Connector 4">
            <a:extLst>
              <a:ext uri="{FF2B5EF4-FFF2-40B4-BE49-F238E27FC236}">
                <a16:creationId xmlns:a16="http://schemas.microsoft.com/office/drawing/2014/main" id="{B1615BC0-07A3-0C7A-0B09-CB617C57E47B}"/>
              </a:ext>
            </a:extLst>
          </p:cNvPr>
          <p:cNvCxnSpPr>
            <a:cxnSpLocks/>
          </p:cNvCxnSpPr>
          <p:nvPr/>
        </p:nvCxnSpPr>
        <p:spPr>
          <a:xfrm flipV="1">
            <a:off x="3563211" y="1730597"/>
            <a:ext cx="898826" cy="1081904"/>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E26995C8-45E2-0511-61B9-368545227DE3}"/>
              </a:ext>
            </a:extLst>
          </p:cNvPr>
          <p:cNvSpPr/>
          <p:nvPr/>
        </p:nvSpPr>
        <p:spPr>
          <a:xfrm>
            <a:off x="2832227" y="937459"/>
            <a:ext cx="382410" cy="519361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Group 7">
            <a:extLst>
              <a:ext uri="{FF2B5EF4-FFF2-40B4-BE49-F238E27FC236}">
                <a16:creationId xmlns:a16="http://schemas.microsoft.com/office/drawing/2014/main" id="{C481B1BA-010B-A170-6B74-EDB1633E781A}"/>
              </a:ext>
            </a:extLst>
          </p:cNvPr>
          <p:cNvGrpSpPr/>
          <p:nvPr/>
        </p:nvGrpSpPr>
        <p:grpSpPr>
          <a:xfrm>
            <a:off x="3564839" y="455729"/>
            <a:ext cx="5030892" cy="4920014"/>
            <a:chOff x="3871703" y="783813"/>
            <a:chExt cx="5664733" cy="5002586"/>
          </a:xfrm>
        </p:grpSpPr>
        <p:sp>
          <p:nvSpPr>
            <p:cNvPr id="20" name="Rectangle 19">
              <a:extLst>
                <a:ext uri="{FF2B5EF4-FFF2-40B4-BE49-F238E27FC236}">
                  <a16:creationId xmlns:a16="http://schemas.microsoft.com/office/drawing/2014/main" id="{17E59BC0-4FA6-1C0B-B504-986200E35668}"/>
                </a:ext>
              </a:extLst>
            </p:cNvPr>
            <p:cNvSpPr/>
            <p:nvPr/>
          </p:nvSpPr>
          <p:spPr>
            <a:xfrm rot="3300000">
              <a:off x="8261188" y="3249156"/>
              <a:ext cx="584202" cy="890206"/>
            </a:xfrm>
            <a:prstGeom prst="rect">
              <a:avLst/>
            </a:prstGeom>
            <a:solidFill>
              <a:schemeClr val="bg1">
                <a:lumMod val="7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Cylinder 20">
              <a:extLst>
                <a:ext uri="{FF2B5EF4-FFF2-40B4-BE49-F238E27FC236}">
                  <a16:creationId xmlns:a16="http://schemas.microsoft.com/office/drawing/2014/main" id="{49B79465-0993-4D1F-5BF5-6B7DC9E867BB}"/>
                </a:ext>
              </a:extLst>
            </p:cNvPr>
            <p:cNvSpPr/>
            <p:nvPr/>
          </p:nvSpPr>
          <p:spPr>
            <a:xfrm rot="5400000">
              <a:off x="5543008" y="1848534"/>
              <a:ext cx="759582" cy="4102192"/>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lowchart: Delay 21">
              <a:extLst>
                <a:ext uri="{FF2B5EF4-FFF2-40B4-BE49-F238E27FC236}">
                  <a16:creationId xmlns:a16="http://schemas.microsoft.com/office/drawing/2014/main" id="{B454E9DB-63C3-3B43-B912-897D9CF9B894}"/>
                </a:ext>
              </a:extLst>
            </p:cNvPr>
            <p:cNvSpPr/>
            <p:nvPr/>
          </p:nvSpPr>
          <p:spPr>
            <a:xfrm>
              <a:off x="7898190" y="3653971"/>
              <a:ext cx="911981" cy="529771"/>
            </a:xfrm>
            <a:prstGeom prst="flowChartDelay">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696D3494-5540-E89C-8E64-5C62CE6754E5}"/>
                </a:ext>
              </a:extLst>
            </p:cNvPr>
            <p:cNvSpPr/>
            <p:nvPr/>
          </p:nvSpPr>
          <p:spPr>
            <a:xfrm rot="19500000">
              <a:off x="8879663" y="783813"/>
              <a:ext cx="656773" cy="5002586"/>
            </a:xfrm>
            <a:prstGeom prst="rect">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9" name="TextBox 19">
            <a:extLst>
              <a:ext uri="{FF2B5EF4-FFF2-40B4-BE49-F238E27FC236}">
                <a16:creationId xmlns:a16="http://schemas.microsoft.com/office/drawing/2014/main" id="{97E5F4D2-5BC7-B29E-4CF3-C8AFDEDB2D11}"/>
              </a:ext>
            </a:extLst>
          </p:cNvPr>
          <p:cNvSpPr txBox="1"/>
          <p:nvPr/>
        </p:nvSpPr>
        <p:spPr>
          <a:xfrm>
            <a:off x="240241" y="3098842"/>
            <a:ext cx="2053845" cy="908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t>Glovebox Wall</a:t>
            </a:r>
          </a:p>
          <a:p>
            <a:r>
              <a:rPr lang="en-US"/>
              <a:t>-Lexan polycarbonate</a:t>
            </a:r>
          </a:p>
          <a:p>
            <a:r>
              <a:rPr lang="en-US"/>
              <a:t>-0.25 inch thick</a:t>
            </a:r>
          </a:p>
        </p:txBody>
      </p:sp>
      <p:cxnSp>
        <p:nvCxnSpPr>
          <p:cNvPr id="10" name="Straight Arrow Connector 9">
            <a:extLst>
              <a:ext uri="{FF2B5EF4-FFF2-40B4-BE49-F238E27FC236}">
                <a16:creationId xmlns:a16="http://schemas.microsoft.com/office/drawing/2014/main" id="{C0E576FB-D3D3-D338-C30D-96265C9AEE79}"/>
              </a:ext>
            </a:extLst>
          </p:cNvPr>
          <p:cNvCxnSpPr>
            <a:cxnSpLocks/>
          </p:cNvCxnSpPr>
          <p:nvPr/>
        </p:nvCxnSpPr>
        <p:spPr>
          <a:xfrm flipH="1" flipV="1">
            <a:off x="4922595" y="4010089"/>
            <a:ext cx="276066" cy="81128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1" name="TextBox 21">
            <a:extLst>
              <a:ext uri="{FF2B5EF4-FFF2-40B4-BE49-F238E27FC236}">
                <a16:creationId xmlns:a16="http://schemas.microsoft.com/office/drawing/2014/main" id="{4EADA7CC-0A4A-5F16-B550-41088D4C4868}"/>
              </a:ext>
            </a:extLst>
          </p:cNvPr>
          <p:cNvSpPr txBox="1"/>
          <p:nvPr/>
        </p:nvSpPr>
        <p:spPr>
          <a:xfrm>
            <a:off x="4897297" y="4827521"/>
            <a:ext cx="128043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Shaft</a:t>
            </a:r>
            <a:endParaRPr lang="en-US"/>
          </a:p>
        </p:txBody>
      </p:sp>
      <p:sp>
        <p:nvSpPr>
          <p:cNvPr id="12" name="TextBox 22">
            <a:extLst>
              <a:ext uri="{FF2B5EF4-FFF2-40B4-BE49-F238E27FC236}">
                <a16:creationId xmlns:a16="http://schemas.microsoft.com/office/drawing/2014/main" id="{90FF4FA2-8F20-60D7-74BE-6F635F0D4425}"/>
              </a:ext>
            </a:extLst>
          </p:cNvPr>
          <p:cNvSpPr txBox="1"/>
          <p:nvPr/>
        </p:nvSpPr>
        <p:spPr>
          <a:xfrm>
            <a:off x="7251431" y="4753566"/>
            <a:ext cx="1280431" cy="3632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Pivot-Joint</a:t>
            </a:r>
          </a:p>
        </p:txBody>
      </p:sp>
      <p:cxnSp>
        <p:nvCxnSpPr>
          <p:cNvPr id="13" name="Straight Arrow Connector 12">
            <a:extLst>
              <a:ext uri="{FF2B5EF4-FFF2-40B4-BE49-F238E27FC236}">
                <a16:creationId xmlns:a16="http://schemas.microsoft.com/office/drawing/2014/main" id="{19BDBFA2-CB35-ABE5-F9C8-005AAE20B17C}"/>
              </a:ext>
            </a:extLst>
          </p:cNvPr>
          <p:cNvCxnSpPr>
            <a:cxnSpLocks/>
          </p:cNvCxnSpPr>
          <p:nvPr/>
        </p:nvCxnSpPr>
        <p:spPr>
          <a:xfrm flipH="1" flipV="1">
            <a:off x="7436192" y="3962507"/>
            <a:ext cx="216985" cy="710168"/>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BF894A65-0B02-0B3A-5211-2E1480D58D74}"/>
              </a:ext>
            </a:extLst>
          </p:cNvPr>
          <p:cNvCxnSpPr>
            <a:cxnSpLocks/>
          </p:cNvCxnSpPr>
          <p:nvPr/>
        </p:nvCxnSpPr>
        <p:spPr>
          <a:xfrm flipH="1">
            <a:off x="8687619" y="2127018"/>
            <a:ext cx="345888" cy="68161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5" name="TextBox 25">
            <a:extLst>
              <a:ext uri="{FF2B5EF4-FFF2-40B4-BE49-F238E27FC236}">
                <a16:creationId xmlns:a16="http://schemas.microsoft.com/office/drawing/2014/main" id="{98B4F1C8-E3E4-B534-A9D1-7CDF736B1594}"/>
              </a:ext>
            </a:extLst>
          </p:cNvPr>
          <p:cNvSpPr txBox="1"/>
          <p:nvPr/>
        </p:nvSpPr>
        <p:spPr>
          <a:xfrm>
            <a:off x="8416922" y="1619076"/>
            <a:ext cx="1280431" cy="3632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CPU fan</a:t>
            </a:r>
          </a:p>
        </p:txBody>
      </p:sp>
      <p:sp>
        <p:nvSpPr>
          <p:cNvPr id="16" name="Trapezoid 15">
            <a:extLst>
              <a:ext uri="{FF2B5EF4-FFF2-40B4-BE49-F238E27FC236}">
                <a16:creationId xmlns:a16="http://schemas.microsoft.com/office/drawing/2014/main" id="{7707C0C5-08DF-80D6-9463-7BA056CF922A}"/>
              </a:ext>
            </a:extLst>
          </p:cNvPr>
          <p:cNvSpPr/>
          <p:nvPr/>
        </p:nvSpPr>
        <p:spPr>
          <a:xfrm rot="5400000">
            <a:off x="2891993" y="3176333"/>
            <a:ext cx="1447160" cy="742111"/>
          </a:xfrm>
          <a:prstGeom prst="trapezoi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27">
            <a:extLst>
              <a:ext uri="{FF2B5EF4-FFF2-40B4-BE49-F238E27FC236}">
                <a16:creationId xmlns:a16="http://schemas.microsoft.com/office/drawing/2014/main" id="{13000CA7-A56D-F480-57BB-E6893E1242D0}"/>
              </a:ext>
            </a:extLst>
          </p:cNvPr>
          <p:cNvSpPr txBox="1"/>
          <p:nvPr/>
        </p:nvSpPr>
        <p:spPr>
          <a:xfrm>
            <a:off x="4579391" y="1393803"/>
            <a:ext cx="1280431" cy="92333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0000"/>
                </a:solidFill>
              </a:rPr>
              <a:t>Heavy Duty Suction Cups</a:t>
            </a:r>
          </a:p>
        </p:txBody>
      </p:sp>
      <p:cxnSp>
        <p:nvCxnSpPr>
          <p:cNvPr id="24" name="Straight Arrow Connector 23">
            <a:extLst>
              <a:ext uri="{FF2B5EF4-FFF2-40B4-BE49-F238E27FC236}">
                <a16:creationId xmlns:a16="http://schemas.microsoft.com/office/drawing/2014/main" id="{448C470A-EA9A-3C6B-0B65-FEECB4A349DE}"/>
              </a:ext>
            </a:extLst>
          </p:cNvPr>
          <p:cNvCxnSpPr>
            <a:cxnSpLocks/>
          </p:cNvCxnSpPr>
          <p:nvPr/>
        </p:nvCxnSpPr>
        <p:spPr>
          <a:xfrm>
            <a:off x="1972468" y="4029730"/>
            <a:ext cx="655267" cy="27880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1654D344-8B03-C393-2974-B19EBADE7A96}"/>
              </a:ext>
            </a:extLst>
          </p:cNvPr>
          <p:cNvSpPr/>
          <p:nvPr/>
        </p:nvSpPr>
        <p:spPr>
          <a:xfrm>
            <a:off x="2363258" y="2342092"/>
            <a:ext cx="2126192" cy="217910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874704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842B81-7544-EBE0-C0EF-392CB367C83D}"/>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936BDBC8-F298-CC0B-F97F-F60B7349D7BF}"/>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16</a:t>
            </a:fld>
            <a:endParaRPr lang="en-US"/>
          </a:p>
        </p:txBody>
      </p:sp>
      <p:sp>
        <p:nvSpPr>
          <p:cNvPr id="17" name="Footer Placeholder 3">
            <a:extLst>
              <a:ext uri="{FF2B5EF4-FFF2-40B4-BE49-F238E27FC236}">
                <a16:creationId xmlns:a16="http://schemas.microsoft.com/office/drawing/2014/main" id="{3733C61F-C10B-8F7D-ACDF-03442B533BC4}"/>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FCA751F4-5C2B-0EB7-7F31-E9C6838D1E95}"/>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a:t>
            </a:r>
            <a:r>
              <a:rPr lang="en-US" err="1"/>
              <a:t>Brahmbhatt</a:t>
            </a:r>
            <a:endParaRPr lang="en-US"/>
          </a:p>
        </p:txBody>
      </p:sp>
      <p:sp>
        <p:nvSpPr>
          <p:cNvPr id="7" name="Title 1">
            <a:extLst>
              <a:ext uri="{FF2B5EF4-FFF2-40B4-BE49-F238E27FC236}">
                <a16:creationId xmlns:a16="http://schemas.microsoft.com/office/drawing/2014/main" id="{7049426B-84B5-89B7-D5BF-885B4CB87927}"/>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Fan Mount</a:t>
            </a:r>
          </a:p>
        </p:txBody>
      </p:sp>
      <p:cxnSp>
        <p:nvCxnSpPr>
          <p:cNvPr id="5" name="Straight Arrow Connector 4">
            <a:extLst>
              <a:ext uri="{FF2B5EF4-FFF2-40B4-BE49-F238E27FC236}">
                <a16:creationId xmlns:a16="http://schemas.microsoft.com/office/drawing/2014/main" id="{04D7E8AD-40DA-9BBC-6D63-DFB8E1E3AD74}"/>
              </a:ext>
            </a:extLst>
          </p:cNvPr>
          <p:cNvCxnSpPr>
            <a:cxnSpLocks/>
          </p:cNvCxnSpPr>
          <p:nvPr/>
        </p:nvCxnSpPr>
        <p:spPr>
          <a:xfrm flipV="1">
            <a:off x="3563211" y="1730597"/>
            <a:ext cx="898826" cy="108190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834EE235-5207-E9EF-44DC-C46328D4B901}"/>
              </a:ext>
            </a:extLst>
          </p:cNvPr>
          <p:cNvSpPr/>
          <p:nvPr/>
        </p:nvSpPr>
        <p:spPr>
          <a:xfrm>
            <a:off x="2832227" y="937459"/>
            <a:ext cx="382410" cy="519361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8" name="Group 7">
            <a:extLst>
              <a:ext uri="{FF2B5EF4-FFF2-40B4-BE49-F238E27FC236}">
                <a16:creationId xmlns:a16="http://schemas.microsoft.com/office/drawing/2014/main" id="{87011480-25F2-F0F6-B46C-CA4A1E1EC5EB}"/>
              </a:ext>
            </a:extLst>
          </p:cNvPr>
          <p:cNvGrpSpPr/>
          <p:nvPr/>
        </p:nvGrpSpPr>
        <p:grpSpPr>
          <a:xfrm>
            <a:off x="3564839" y="455729"/>
            <a:ext cx="5030892" cy="4920014"/>
            <a:chOff x="3871703" y="783813"/>
            <a:chExt cx="5664733" cy="5002586"/>
          </a:xfrm>
        </p:grpSpPr>
        <p:sp>
          <p:nvSpPr>
            <p:cNvPr id="20" name="Rectangle 19">
              <a:extLst>
                <a:ext uri="{FF2B5EF4-FFF2-40B4-BE49-F238E27FC236}">
                  <a16:creationId xmlns:a16="http://schemas.microsoft.com/office/drawing/2014/main" id="{6337528F-329B-FCAF-16E7-FCF0020F97F9}"/>
                </a:ext>
              </a:extLst>
            </p:cNvPr>
            <p:cNvSpPr/>
            <p:nvPr/>
          </p:nvSpPr>
          <p:spPr>
            <a:xfrm rot="3300000">
              <a:off x="8261188" y="3249156"/>
              <a:ext cx="584202" cy="890206"/>
            </a:xfrm>
            <a:prstGeom prst="rect">
              <a:avLst/>
            </a:prstGeom>
            <a:solidFill>
              <a:schemeClr val="bg1">
                <a:lumMod val="7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Cylinder 20">
              <a:extLst>
                <a:ext uri="{FF2B5EF4-FFF2-40B4-BE49-F238E27FC236}">
                  <a16:creationId xmlns:a16="http://schemas.microsoft.com/office/drawing/2014/main" id="{483B8E8A-D3EE-2F22-4F52-403D840D65DC}"/>
                </a:ext>
              </a:extLst>
            </p:cNvPr>
            <p:cNvSpPr/>
            <p:nvPr/>
          </p:nvSpPr>
          <p:spPr>
            <a:xfrm rot="5400000">
              <a:off x="5543008" y="1848534"/>
              <a:ext cx="759582" cy="4102192"/>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lowchart: Delay 21">
              <a:extLst>
                <a:ext uri="{FF2B5EF4-FFF2-40B4-BE49-F238E27FC236}">
                  <a16:creationId xmlns:a16="http://schemas.microsoft.com/office/drawing/2014/main" id="{ECB818F1-2A4D-4578-CD15-14716315BA36}"/>
                </a:ext>
              </a:extLst>
            </p:cNvPr>
            <p:cNvSpPr/>
            <p:nvPr/>
          </p:nvSpPr>
          <p:spPr>
            <a:xfrm>
              <a:off x="7898190" y="3653971"/>
              <a:ext cx="911981" cy="529771"/>
            </a:xfrm>
            <a:prstGeom prst="flowChartDelay">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91762181-A9E5-2129-6E51-39A92A06A1E5}"/>
                </a:ext>
              </a:extLst>
            </p:cNvPr>
            <p:cNvSpPr/>
            <p:nvPr/>
          </p:nvSpPr>
          <p:spPr>
            <a:xfrm rot="19500000">
              <a:off x="8879663" y="783813"/>
              <a:ext cx="656773" cy="5002586"/>
            </a:xfrm>
            <a:prstGeom prst="rect">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sp>
        <p:nvSpPr>
          <p:cNvPr id="9" name="TextBox 19">
            <a:extLst>
              <a:ext uri="{FF2B5EF4-FFF2-40B4-BE49-F238E27FC236}">
                <a16:creationId xmlns:a16="http://schemas.microsoft.com/office/drawing/2014/main" id="{A3BE9805-5778-2B05-6FAA-48EB03305B92}"/>
              </a:ext>
            </a:extLst>
          </p:cNvPr>
          <p:cNvSpPr txBox="1"/>
          <p:nvPr/>
        </p:nvSpPr>
        <p:spPr>
          <a:xfrm>
            <a:off x="240241" y="3098842"/>
            <a:ext cx="2053845" cy="908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t>Glovebox Wall</a:t>
            </a:r>
          </a:p>
          <a:p>
            <a:r>
              <a:rPr lang="en-US"/>
              <a:t>-Lexan polycarbonate</a:t>
            </a:r>
          </a:p>
          <a:p>
            <a:r>
              <a:rPr lang="en-US"/>
              <a:t>-0.25 inch thick</a:t>
            </a:r>
          </a:p>
        </p:txBody>
      </p:sp>
      <p:cxnSp>
        <p:nvCxnSpPr>
          <p:cNvPr id="10" name="Straight Arrow Connector 9">
            <a:extLst>
              <a:ext uri="{FF2B5EF4-FFF2-40B4-BE49-F238E27FC236}">
                <a16:creationId xmlns:a16="http://schemas.microsoft.com/office/drawing/2014/main" id="{B3273C80-3DD3-6EB4-ABC7-81E4F5004F75}"/>
              </a:ext>
            </a:extLst>
          </p:cNvPr>
          <p:cNvCxnSpPr>
            <a:cxnSpLocks/>
          </p:cNvCxnSpPr>
          <p:nvPr/>
        </p:nvCxnSpPr>
        <p:spPr>
          <a:xfrm flipH="1" flipV="1">
            <a:off x="4922595" y="4010089"/>
            <a:ext cx="276066" cy="81128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1" name="TextBox 21">
            <a:extLst>
              <a:ext uri="{FF2B5EF4-FFF2-40B4-BE49-F238E27FC236}">
                <a16:creationId xmlns:a16="http://schemas.microsoft.com/office/drawing/2014/main" id="{CB28BD8F-BB32-53A4-9AD9-75E07C2DF180}"/>
              </a:ext>
            </a:extLst>
          </p:cNvPr>
          <p:cNvSpPr txBox="1"/>
          <p:nvPr/>
        </p:nvSpPr>
        <p:spPr>
          <a:xfrm>
            <a:off x="4897297" y="4827521"/>
            <a:ext cx="128043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Shaft</a:t>
            </a:r>
            <a:endParaRPr lang="en-US"/>
          </a:p>
        </p:txBody>
      </p:sp>
      <p:sp>
        <p:nvSpPr>
          <p:cNvPr id="12" name="TextBox 22">
            <a:extLst>
              <a:ext uri="{FF2B5EF4-FFF2-40B4-BE49-F238E27FC236}">
                <a16:creationId xmlns:a16="http://schemas.microsoft.com/office/drawing/2014/main" id="{FBCD2510-37B9-B6F6-6F66-410ADDAFA70F}"/>
              </a:ext>
            </a:extLst>
          </p:cNvPr>
          <p:cNvSpPr txBox="1"/>
          <p:nvPr/>
        </p:nvSpPr>
        <p:spPr>
          <a:xfrm>
            <a:off x="6822806" y="5108108"/>
            <a:ext cx="1280431" cy="369332"/>
          </a:xfrm>
          <a:prstGeom prst="rect">
            <a:avLst/>
          </a:prstGeom>
          <a:noFill/>
          <a:ln>
            <a:noFill/>
          </a:ln>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solidFill>
                  <a:srgbClr val="FF0000"/>
                </a:solidFill>
              </a:rPr>
              <a:t>Pivot-Joint</a:t>
            </a:r>
            <a:endParaRPr lang="en-US">
              <a:solidFill>
                <a:srgbClr val="FF0000"/>
              </a:solidFill>
              <a:ea typeface="Calibri"/>
              <a:cs typeface="Calibri"/>
            </a:endParaRPr>
          </a:p>
        </p:txBody>
      </p:sp>
      <p:cxnSp>
        <p:nvCxnSpPr>
          <p:cNvPr id="13" name="Straight Arrow Connector 12">
            <a:extLst>
              <a:ext uri="{FF2B5EF4-FFF2-40B4-BE49-F238E27FC236}">
                <a16:creationId xmlns:a16="http://schemas.microsoft.com/office/drawing/2014/main" id="{B98B1CB9-6765-D924-CCDC-5F1E8E2C786E}"/>
              </a:ext>
            </a:extLst>
          </p:cNvPr>
          <p:cNvCxnSpPr>
            <a:cxnSpLocks/>
          </p:cNvCxnSpPr>
          <p:nvPr/>
        </p:nvCxnSpPr>
        <p:spPr>
          <a:xfrm flipV="1">
            <a:off x="7346261" y="3946632"/>
            <a:ext cx="89931" cy="1038251"/>
          </a:xfrm>
          <a:prstGeom prst="straightConnector1">
            <a:avLst/>
          </a:prstGeom>
          <a:ln w="28575">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DB160886-D992-2AF4-7A8C-F34909A75799}"/>
              </a:ext>
            </a:extLst>
          </p:cNvPr>
          <p:cNvCxnSpPr>
            <a:cxnSpLocks/>
          </p:cNvCxnSpPr>
          <p:nvPr/>
        </p:nvCxnSpPr>
        <p:spPr>
          <a:xfrm flipH="1">
            <a:off x="8687619" y="2127018"/>
            <a:ext cx="345888" cy="681615"/>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5" name="TextBox 25">
            <a:extLst>
              <a:ext uri="{FF2B5EF4-FFF2-40B4-BE49-F238E27FC236}">
                <a16:creationId xmlns:a16="http://schemas.microsoft.com/office/drawing/2014/main" id="{677D9C0F-B82F-1D6E-7207-749577F57EB9}"/>
              </a:ext>
            </a:extLst>
          </p:cNvPr>
          <p:cNvSpPr txBox="1"/>
          <p:nvPr/>
        </p:nvSpPr>
        <p:spPr>
          <a:xfrm>
            <a:off x="8416922" y="1619076"/>
            <a:ext cx="1280431" cy="3632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CPU fan</a:t>
            </a:r>
          </a:p>
        </p:txBody>
      </p:sp>
      <p:sp>
        <p:nvSpPr>
          <p:cNvPr id="16" name="Trapezoid 15">
            <a:extLst>
              <a:ext uri="{FF2B5EF4-FFF2-40B4-BE49-F238E27FC236}">
                <a16:creationId xmlns:a16="http://schemas.microsoft.com/office/drawing/2014/main" id="{6BD9C890-F864-CC2E-2986-FB1330EA6F7C}"/>
              </a:ext>
            </a:extLst>
          </p:cNvPr>
          <p:cNvSpPr/>
          <p:nvPr/>
        </p:nvSpPr>
        <p:spPr>
          <a:xfrm rot="5400000">
            <a:off x="2891993" y="3176333"/>
            <a:ext cx="1447160" cy="742111"/>
          </a:xfrm>
          <a:prstGeom prst="trapezoi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27">
            <a:extLst>
              <a:ext uri="{FF2B5EF4-FFF2-40B4-BE49-F238E27FC236}">
                <a16:creationId xmlns:a16="http://schemas.microsoft.com/office/drawing/2014/main" id="{3EBBB0C6-F7C3-18D9-952D-00024EE33C0C}"/>
              </a:ext>
            </a:extLst>
          </p:cNvPr>
          <p:cNvSpPr txBox="1"/>
          <p:nvPr/>
        </p:nvSpPr>
        <p:spPr>
          <a:xfrm>
            <a:off x="4579391" y="1393803"/>
            <a:ext cx="1280431" cy="908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Heavy Duty Suction Cups</a:t>
            </a:r>
          </a:p>
        </p:txBody>
      </p:sp>
      <p:cxnSp>
        <p:nvCxnSpPr>
          <p:cNvPr id="24" name="Straight Arrow Connector 23">
            <a:extLst>
              <a:ext uri="{FF2B5EF4-FFF2-40B4-BE49-F238E27FC236}">
                <a16:creationId xmlns:a16="http://schemas.microsoft.com/office/drawing/2014/main" id="{5339D15F-841E-8DC8-0102-20AFE418D50D}"/>
              </a:ext>
            </a:extLst>
          </p:cNvPr>
          <p:cNvCxnSpPr>
            <a:cxnSpLocks/>
          </p:cNvCxnSpPr>
          <p:nvPr/>
        </p:nvCxnSpPr>
        <p:spPr>
          <a:xfrm>
            <a:off x="1972468" y="4029730"/>
            <a:ext cx="655267" cy="27880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3" name="Oval 2">
            <a:extLst>
              <a:ext uri="{FF2B5EF4-FFF2-40B4-BE49-F238E27FC236}">
                <a16:creationId xmlns:a16="http://schemas.microsoft.com/office/drawing/2014/main" id="{90A0E5E0-2DAE-AA4C-1297-A57D39D7E476}"/>
              </a:ext>
            </a:extLst>
          </p:cNvPr>
          <p:cNvSpPr/>
          <p:nvPr/>
        </p:nvSpPr>
        <p:spPr>
          <a:xfrm>
            <a:off x="6469591" y="2241550"/>
            <a:ext cx="2126192" cy="2179108"/>
          </a:xfrm>
          <a:prstGeom prst="ellipse">
            <a:avLst/>
          </a:prstGeom>
          <a:noFill/>
          <a:ln w="5715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984626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27306D-CBA5-FB09-62BE-E1E90647D462}"/>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A7008D0-4B4C-8F58-40DC-938417549B97}"/>
              </a:ext>
            </a:extLst>
          </p:cNvPr>
          <p:cNvSpPr>
            <a:spLocks noGrp="1"/>
          </p:cNvSpPr>
          <p:nvPr>
            <p:ph type="sldNum" sz="quarter" idx="10"/>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17</a:t>
            </a:fld>
            <a:endParaRPr lang="en-US"/>
          </a:p>
        </p:txBody>
      </p:sp>
      <p:sp>
        <p:nvSpPr>
          <p:cNvPr id="17" name="Footer Placeholder 3">
            <a:extLst>
              <a:ext uri="{FF2B5EF4-FFF2-40B4-BE49-F238E27FC236}">
                <a16:creationId xmlns:a16="http://schemas.microsoft.com/office/drawing/2014/main" id="{B237503E-4E77-1FB4-8BC8-72200C5FF617}"/>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10F8569F-4A29-6826-15DA-DE170FD5F986}"/>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a:t>
            </a:r>
            <a:r>
              <a:rPr lang="en-US" err="1"/>
              <a:t>Brahmbhatt</a:t>
            </a:r>
            <a:endParaRPr lang="en-US"/>
          </a:p>
        </p:txBody>
      </p:sp>
      <p:sp>
        <p:nvSpPr>
          <p:cNvPr id="7" name="Title 1">
            <a:extLst>
              <a:ext uri="{FF2B5EF4-FFF2-40B4-BE49-F238E27FC236}">
                <a16:creationId xmlns:a16="http://schemas.microsoft.com/office/drawing/2014/main" id="{E845BBC3-23F9-04AF-E6F7-52241B47DAC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Fan Mount</a:t>
            </a:r>
          </a:p>
        </p:txBody>
      </p:sp>
      <p:cxnSp>
        <p:nvCxnSpPr>
          <p:cNvPr id="5" name="Straight Arrow Connector 4">
            <a:extLst>
              <a:ext uri="{FF2B5EF4-FFF2-40B4-BE49-F238E27FC236}">
                <a16:creationId xmlns:a16="http://schemas.microsoft.com/office/drawing/2014/main" id="{7010B8BD-6471-DD39-91E0-5EE7AE004D10}"/>
              </a:ext>
            </a:extLst>
          </p:cNvPr>
          <p:cNvCxnSpPr>
            <a:cxnSpLocks/>
          </p:cNvCxnSpPr>
          <p:nvPr/>
        </p:nvCxnSpPr>
        <p:spPr>
          <a:xfrm flipV="1">
            <a:off x="3563211" y="1730597"/>
            <a:ext cx="898826" cy="1081904"/>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6" name="Rectangle 5">
            <a:extLst>
              <a:ext uri="{FF2B5EF4-FFF2-40B4-BE49-F238E27FC236}">
                <a16:creationId xmlns:a16="http://schemas.microsoft.com/office/drawing/2014/main" id="{B3B2616A-8A99-CA84-1002-CB565C0178C0}"/>
              </a:ext>
            </a:extLst>
          </p:cNvPr>
          <p:cNvSpPr/>
          <p:nvPr/>
        </p:nvSpPr>
        <p:spPr>
          <a:xfrm>
            <a:off x="2832227" y="937459"/>
            <a:ext cx="382410" cy="5193617"/>
          </a:xfrm>
          <a:prstGeom prst="rect">
            <a:avLst/>
          </a:prstGeom>
          <a:noFill/>
          <a:ln w="5715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Rectangle 22">
            <a:extLst>
              <a:ext uri="{FF2B5EF4-FFF2-40B4-BE49-F238E27FC236}">
                <a16:creationId xmlns:a16="http://schemas.microsoft.com/office/drawing/2014/main" id="{F282DACE-182B-2EEF-CC49-1BE9A062C41F}"/>
              </a:ext>
            </a:extLst>
          </p:cNvPr>
          <p:cNvSpPr/>
          <p:nvPr/>
        </p:nvSpPr>
        <p:spPr>
          <a:xfrm rot="1500000">
            <a:off x="7996571" y="1566979"/>
            <a:ext cx="583285" cy="4920014"/>
          </a:xfrm>
          <a:prstGeom prst="rect">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0" name="Rectangle 19">
            <a:extLst>
              <a:ext uri="{FF2B5EF4-FFF2-40B4-BE49-F238E27FC236}">
                <a16:creationId xmlns:a16="http://schemas.microsoft.com/office/drawing/2014/main" id="{4FE6F5E6-F05A-16F2-60A5-6523C8C2437B}"/>
              </a:ext>
            </a:extLst>
          </p:cNvPr>
          <p:cNvSpPr/>
          <p:nvPr/>
        </p:nvSpPr>
        <p:spPr>
          <a:xfrm rot="6960000">
            <a:off x="7414144" y="3314419"/>
            <a:ext cx="574559" cy="790599"/>
          </a:xfrm>
          <a:prstGeom prst="rect">
            <a:avLst/>
          </a:prstGeom>
          <a:solidFill>
            <a:schemeClr val="bg1">
              <a:lumMod val="7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1" name="Cylinder 20">
            <a:extLst>
              <a:ext uri="{FF2B5EF4-FFF2-40B4-BE49-F238E27FC236}">
                <a16:creationId xmlns:a16="http://schemas.microsoft.com/office/drawing/2014/main" id="{B2A71671-EF23-6595-9D65-71DCE533A21E}"/>
              </a:ext>
            </a:extLst>
          </p:cNvPr>
          <p:cNvSpPr/>
          <p:nvPr/>
        </p:nvSpPr>
        <p:spPr>
          <a:xfrm rot="5400000">
            <a:off x="5012911" y="1698523"/>
            <a:ext cx="747044" cy="3643188"/>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2" name="Flowchart: Delay 21">
            <a:extLst>
              <a:ext uri="{FF2B5EF4-FFF2-40B4-BE49-F238E27FC236}">
                <a16:creationId xmlns:a16="http://schemas.microsoft.com/office/drawing/2014/main" id="{CD10D4A6-9389-7477-B71E-C4A5D162D815}"/>
              </a:ext>
            </a:extLst>
          </p:cNvPr>
          <p:cNvSpPr/>
          <p:nvPr/>
        </p:nvSpPr>
        <p:spPr>
          <a:xfrm>
            <a:off x="7140792" y="3278513"/>
            <a:ext cx="809937" cy="521027"/>
          </a:xfrm>
          <a:prstGeom prst="flowChartDelay">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TextBox 19">
            <a:extLst>
              <a:ext uri="{FF2B5EF4-FFF2-40B4-BE49-F238E27FC236}">
                <a16:creationId xmlns:a16="http://schemas.microsoft.com/office/drawing/2014/main" id="{7E0159BE-4237-4D02-78DD-7F965AE1816B}"/>
              </a:ext>
            </a:extLst>
          </p:cNvPr>
          <p:cNvSpPr txBox="1"/>
          <p:nvPr/>
        </p:nvSpPr>
        <p:spPr>
          <a:xfrm>
            <a:off x="240241" y="3098842"/>
            <a:ext cx="2053845" cy="908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u="sng"/>
              <a:t>Glovebox Wall</a:t>
            </a:r>
          </a:p>
          <a:p>
            <a:r>
              <a:rPr lang="en-US"/>
              <a:t>-Lexan polycarbonate</a:t>
            </a:r>
          </a:p>
          <a:p>
            <a:r>
              <a:rPr lang="en-US"/>
              <a:t>-0.25 inch thick</a:t>
            </a:r>
          </a:p>
        </p:txBody>
      </p:sp>
      <p:cxnSp>
        <p:nvCxnSpPr>
          <p:cNvPr id="10" name="Straight Arrow Connector 9">
            <a:extLst>
              <a:ext uri="{FF2B5EF4-FFF2-40B4-BE49-F238E27FC236}">
                <a16:creationId xmlns:a16="http://schemas.microsoft.com/office/drawing/2014/main" id="{16A4D381-1CE3-3EB8-9C3D-7F3023805DD2}"/>
              </a:ext>
            </a:extLst>
          </p:cNvPr>
          <p:cNvCxnSpPr>
            <a:cxnSpLocks/>
          </p:cNvCxnSpPr>
          <p:nvPr/>
        </p:nvCxnSpPr>
        <p:spPr>
          <a:xfrm flipH="1" flipV="1">
            <a:off x="4922595" y="4010089"/>
            <a:ext cx="276066" cy="81128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1" name="TextBox 21">
            <a:extLst>
              <a:ext uri="{FF2B5EF4-FFF2-40B4-BE49-F238E27FC236}">
                <a16:creationId xmlns:a16="http://schemas.microsoft.com/office/drawing/2014/main" id="{A5057319-4A80-E6D0-3ADA-6E7CAF1195D7}"/>
              </a:ext>
            </a:extLst>
          </p:cNvPr>
          <p:cNvSpPr txBox="1"/>
          <p:nvPr/>
        </p:nvSpPr>
        <p:spPr>
          <a:xfrm>
            <a:off x="4897297" y="4827521"/>
            <a:ext cx="1280431" cy="3693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ea typeface="Calibri"/>
                <a:cs typeface="Calibri"/>
              </a:rPr>
              <a:t>Shaft</a:t>
            </a:r>
            <a:endParaRPr lang="en-US"/>
          </a:p>
        </p:txBody>
      </p:sp>
      <p:sp>
        <p:nvSpPr>
          <p:cNvPr id="12" name="TextBox 22">
            <a:extLst>
              <a:ext uri="{FF2B5EF4-FFF2-40B4-BE49-F238E27FC236}">
                <a16:creationId xmlns:a16="http://schemas.microsoft.com/office/drawing/2014/main" id="{AF0FE5F3-8724-B4B7-0369-8AE757222BC8}"/>
              </a:ext>
            </a:extLst>
          </p:cNvPr>
          <p:cNvSpPr txBox="1"/>
          <p:nvPr/>
        </p:nvSpPr>
        <p:spPr>
          <a:xfrm>
            <a:off x="6097848" y="4473108"/>
            <a:ext cx="1280431" cy="363236"/>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Pivot-Joint</a:t>
            </a:r>
          </a:p>
        </p:txBody>
      </p:sp>
      <p:cxnSp>
        <p:nvCxnSpPr>
          <p:cNvPr id="13" name="Straight Arrow Connector 12">
            <a:extLst>
              <a:ext uri="{FF2B5EF4-FFF2-40B4-BE49-F238E27FC236}">
                <a16:creationId xmlns:a16="http://schemas.microsoft.com/office/drawing/2014/main" id="{0B6F5283-9C0F-C4E0-911B-BA8F6E42BDB0}"/>
              </a:ext>
            </a:extLst>
          </p:cNvPr>
          <p:cNvCxnSpPr>
            <a:cxnSpLocks/>
          </p:cNvCxnSpPr>
          <p:nvPr/>
        </p:nvCxnSpPr>
        <p:spPr>
          <a:xfrm flipV="1">
            <a:off x="7002302" y="3962507"/>
            <a:ext cx="433890" cy="493210"/>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sp>
        <p:nvSpPr>
          <p:cNvPr id="16" name="Trapezoid 15">
            <a:extLst>
              <a:ext uri="{FF2B5EF4-FFF2-40B4-BE49-F238E27FC236}">
                <a16:creationId xmlns:a16="http://schemas.microsoft.com/office/drawing/2014/main" id="{91618AC6-34B6-FF73-F9E5-B5C5229CB3C0}"/>
              </a:ext>
            </a:extLst>
          </p:cNvPr>
          <p:cNvSpPr/>
          <p:nvPr/>
        </p:nvSpPr>
        <p:spPr>
          <a:xfrm rot="5400000">
            <a:off x="2891993" y="3176333"/>
            <a:ext cx="1447160" cy="742111"/>
          </a:xfrm>
          <a:prstGeom prst="trapezoi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9" name="TextBox 27">
            <a:extLst>
              <a:ext uri="{FF2B5EF4-FFF2-40B4-BE49-F238E27FC236}">
                <a16:creationId xmlns:a16="http://schemas.microsoft.com/office/drawing/2014/main" id="{05286E28-C1D0-7120-0A99-9E48E8C17F6B}"/>
              </a:ext>
            </a:extLst>
          </p:cNvPr>
          <p:cNvSpPr txBox="1"/>
          <p:nvPr/>
        </p:nvSpPr>
        <p:spPr>
          <a:xfrm>
            <a:off x="4579391" y="1393803"/>
            <a:ext cx="1280431" cy="90809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Heavy Duty Suction Cups</a:t>
            </a:r>
          </a:p>
        </p:txBody>
      </p:sp>
      <p:cxnSp>
        <p:nvCxnSpPr>
          <p:cNvPr id="24" name="Straight Arrow Connector 23">
            <a:extLst>
              <a:ext uri="{FF2B5EF4-FFF2-40B4-BE49-F238E27FC236}">
                <a16:creationId xmlns:a16="http://schemas.microsoft.com/office/drawing/2014/main" id="{3B2A7E39-3949-AC07-31C5-612813E7999B}"/>
              </a:ext>
            </a:extLst>
          </p:cNvPr>
          <p:cNvCxnSpPr>
            <a:cxnSpLocks/>
          </p:cNvCxnSpPr>
          <p:nvPr/>
        </p:nvCxnSpPr>
        <p:spPr>
          <a:xfrm>
            <a:off x="1972468" y="4029730"/>
            <a:ext cx="655267" cy="278803"/>
          </a:xfrm>
          <a:prstGeom prst="straightConnector1">
            <a:avLst/>
          </a:prstGeom>
          <a:ln w="28575">
            <a:tailEnd type="triangle"/>
          </a:ln>
        </p:spPr>
        <p:style>
          <a:lnRef idx="2">
            <a:schemeClr val="accent1"/>
          </a:lnRef>
          <a:fillRef idx="0">
            <a:schemeClr val="accent1"/>
          </a:fillRef>
          <a:effectRef idx="1">
            <a:schemeClr val="accent1"/>
          </a:effectRef>
          <a:fontRef idx="minor">
            <a:schemeClr val="tx1"/>
          </a:fontRef>
        </p:style>
      </p:cxnSp>
      <p:grpSp>
        <p:nvGrpSpPr>
          <p:cNvPr id="18" name="Group 17">
            <a:extLst>
              <a:ext uri="{FF2B5EF4-FFF2-40B4-BE49-F238E27FC236}">
                <a16:creationId xmlns:a16="http://schemas.microsoft.com/office/drawing/2014/main" id="{FD6EF188-0A20-55CA-E1E6-5176BE457397}"/>
              </a:ext>
            </a:extLst>
          </p:cNvPr>
          <p:cNvGrpSpPr/>
          <p:nvPr/>
        </p:nvGrpSpPr>
        <p:grpSpPr>
          <a:xfrm>
            <a:off x="7699524" y="1242484"/>
            <a:ext cx="1566181" cy="4379078"/>
            <a:chOff x="8376858" y="1062567"/>
            <a:chExt cx="1566181" cy="4379078"/>
          </a:xfrm>
        </p:grpSpPr>
        <p:sp>
          <p:nvSpPr>
            <p:cNvPr id="30" name="Rectangle 29">
              <a:extLst>
                <a:ext uri="{FF2B5EF4-FFF2-40B4-BE49-F238E27FC236}">
                  <a16:creationId xmlns:a16="http://schemas.microsoft.com/office/drawing/2014/main" id="{11B68118-4D90-37C5-146A-46BCBD579BDD}"/>
                </a:ext>
              </a:extLst>
            </p:cNvPr>
            <p:cNvSpPr/>
            <p:nvPr/>
          </p:nvSpPr>
          <p:spPr>
            <a:xfrm>
              <a:off x="8408607" y="2274356"/>
              <a:ext cx="62290" cy="41562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5" name="Rectangle 24">
              <a:extLst>
                <a:ext uri="{FF2B5EF4-FFF2-40B4-BE49-F238E27FC236}">
                  <a16:creationId xmlns:a16="http://schemas.microsoft.com/office/drawing/2014/main" id="{1694DF11-4A73-EF4D-ED16-54BE42DD5D11}"/>
                </a:ext>
              </a:extLst>
            </p:cNvPr>
            <p:cNvSpPr/>
            <p:nvPr/>
          </p:nvSpPr>
          <p:spPr>
            <a:xfrm>
              <a:off x="8408606" y="3427939"/>
              <a:ext cx="62290" cy="41562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6" name="Rectangle 25">
              <a:extLst>
                <a:ext uri="{FF2B5EF4-FFF2-40B4-BE49-F238E27FC236}">
                  <a16:creationId xmlns:a16="http://schemas.microsoft.com/office/drawing/2014/main" id="{111ED6DE-133E-5EAA-EF22-9A16FA188178}"/>
                </a:ext>
              </a:extLst>
            </p:cNvPr>
            <p:cNvSpPr/>
            <p:nvPr/>
          </p:nvSpPr>
          <p:spPr>
            <a:xfrm>
              <a:off x="8440356" y="4290481"/>
              <a:ext cx="62290" cy="41562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7" name="Rectangle 26">
              <a:extLst>
                <a:ext uri="{FF2B5EF4-FFF2-40B4-BE49-F238E27FC236}">
                  <a16:creationId xmlns:a16="http://schemas.microsoft.com/office/drawing/2014/main" id="{B935BFFB-8E20-B202-E772-2373727085BC}"/>
                </a:ext>
              </a:extLst>
            </p:cNvPr>
            <p:cNvSpPr/>
            <p:nvPr/>
          </p:nvSpPr>
          <p:spPr>
            <a:xfrm>
              <a:off x="8440356" y="5026023"/>
              <a:ext cx="62290" cy="41562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a:extLst>
                <a:ext uri="{FF2B5EF4-FFF2-40B4-BE49-F238E27FC236}">
                  <a16:creationId xmlns:a16="http://schemas.microsoft.com/office/drawing/2014/main" id="{0FA68B6A-04C6-8399-1903-332E57951C97}"/>
                </a:ext>
              </a:extLst>
            </p:cNvPr>
            <p:cNvSpPr/>
            <p:nvPr/>
          </p:nvSpPr>
          <p:spPr>
            <a:xfrm>
              <a:off x="8376859" y="1062567"/>
              <a:ext cx="62290" cy="41562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9" name="Rectangle 28">
              <a:extLst>
                <a:ext uri="{FF2B5EF4-FFF2-40B4-BE49-F238E27FC236}">
                  <a16:creationId xmlns:a16="http://schemas.microsoft.com/office/drawing/2014/main" id="{8F9693E2-D879-3DAB-61A6-4494834212E8}"/>
                </a:ext>
              </a:extLst>
            </p:cNvPr>
            <p:cNvSpPr/>
            <p:nvPr/>
          </p:nvSpPr>
          <p:spPr>
            <a:xfrm>
              <a:off x="8376858" y="1708149"/>
              <a:ext cx="62290" cy="41562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1" name="Rectangle 30">
              <a:extLst>
                <a:ext uri="{FF2B5EF4-FFF2-40B4-BE49-F238E27FC236}">
                  <a16:creationId xmlns:a16="http://schemas.microsoft.com/office/drawing/2014/main" id="{9982EF1B-24E1-DACE-AEB4-830B52FAD24B}"/>
                </a:ext>
              </a:extLst>
            </p:cNvPr>
            <p:cNvSpPr/>
            <p:nvPr/>
          </p:nvSpPr>
          <p:spPr>
            <a:xfrm>
              <a:off x="8408606" y="2835273"/>
              <a:ext cx="62290" cy="415622"/>
            </a:xfrm>
            <a:prstGeom prst="rect">
              <a:avLst/>
            </a:prstGeom>
            <a:solidFill>
              <a:srgbClr val="FF0000"/>
            </a:solid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2" name="TextBox 28">
              <a:extLst>
                <a:ext uri="{FF2B5EF4-FFF2-40B4-BE49-F238E27FC236}">
                  <a16:creationId xmlns:a16="http://schemas.microsoft.com/office/drawing/2014/main" id="{7C5DDFB5-1F3E-6CD1-D8CA-2AE935330116}"/>
                </a:ext>
              </a:extLst>
            </p:cNvPr>
            <p:cNvSpPr txBox="1"/>
            <p:nvPr/>
          </p:nvSpPr>
          <p:spPr>
            <a:xfrm>
              <a:off x="8501287" y="2033965"/>
              <a:ext cx="1441752" cy="461665"/>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400" b="1">
                  <a:solidFill>
                    <a:srgbClr val="FF0000"/>
                  </a:solidFill>
                </a:rPr>
                <a:t>180°</a:t>
              </a:r>
              <a:endParaRPr lang="en-US" sz="2400" b="1">
                <a:solidFill>
                  <a:srgbClr val="FF0000"/>
                </a:solidFill>
                <a:ea typeface="Calibri"/>
                <a:cs typeface="Calibri"/>
              </a:endParaRPr>
            </a:p>
          </p:txBody>
        </p:sp>
      </p:grpSp>
    </p:spTree>
    <p:extLst>
      <p:ext uri="{BB962C8B-B14F-4D97-AF65-F5344CB8AC3E}">
        <p14:creationId xmlns:p14="http://schemas.microsoft.com/office/powerpoint/2010/main" val="4252207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F461748-8927-4FA5-FB84-43B28416D2D5}"/>
              </a:ext>
            </a:extLst>
          </p:cNvPr>
          <p:cNvSpPr>
            <a:spLocks noGrp="1"/>
          </p:cNvSpPr>
          <p:nvPr>
            <p:ph type="sldNum" sz="quarter" idx="10"/>
          </p:nvPr>
        </p:nvSpPr>
        <p:spPr/>
        <p:txBody>
          <a:bodyPr/>
          <a:lstStyle/>
          <a:p>
            <a:fld id="{72E20F18-833A-4542-A439-FC39BC210022}" type="slidenum">
              <a:rPr lang="en-US" smtClean="0"/>
              <a:pPr/>
              <a:t>18</a:t>
            </a:fld>
            <a:endParaRPr lang="en-US"/>
          </a:p>
        </p:txBody>
      </p:sp>
      <p:sp>
        <p:nvSpPr>
          <p:cNvPr id="4" name="Footer Placeholder 3">
            <a:extLst>
              <a:ext uri="{FF2B5EF4-FFF2-40B4-BE49-F238E27FC236}">
                <a16:creationId xmlns:a16="http://schemas.microsoft.com/office/drawing/2014/main" id="{E57F401F-AB37-5519-4EED-248D4D200C06}"/>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D7A3B149-41CF-E194-F967-8BD1FDCEF99A}"/>
              </a:ext>
            </a:extLst>
          </p:cNvPr>
          <p:cNvSpPr>
            <a:spLocks noGrp="1"/>
          </p:cNvSpPr>
          <p:nvPr>
            <p:ph type="body" sz="quarter" idx="15"/>
          </p:nvPr>
        </p:nvSpPr>
        <p:spPr/>
        <p:txBody>
          <a:bodyPr/>
          <a:lstStyle/>
          <a:p>
            <a:r>
              <a:rPr lang="en-US"/>
              <a:t>Mina </a:t>
            </a:r>
            <a:r>
              <a:rPr lang="en-US" err="1"/>
              <a:t>Brahmbhatt</a:t>
            </a:r>
            <a:endParaRPr lang="en-US"/>
          </a:p>
        </p:txBody>
      </p:sp>
      <p:pic>
        <p:nvPicPr>
          <p:cNvPr id="12" name="Picture 11">
            <a:extLst>
              <a:ext uri="{FF2B5EF4-FFF2-40B4-BE49-F238E27FC236}">
                <a16:creationId xmlns:a16="http://schemas.microsoft.com/office/drawing/2014/main" id="{EB7FA92A-1E54-33A3-BDBF-8521BF94A272}"/>
              </a:ext>
            </a:extLst>
          </p:cNvPr>
          <p:cNvPicPr>
            <a:picLocks noChangeAspect="1"/>
          </p:cNvPicPr>
          <p:nvPr/>
        </p:nvPicPr>
        <p:blipFill>
          <a:blip r:embed="rId3"/>
          <a:stretch>
            <a:fillRect/>
          </a:stretch>
        </p:blipFill>
        <p:spPr>
          <a:xfrm>
            <a:off x="1267903" y="-2651814"/>
            <a:ext cx="3905250" cy="257175"/>
          </a:xfrm>
          <a:prstGeom prst="rect">
            <a:avLst/>
          </a:prstGeom>
          <a:ln>
            <a:noFill/>
          </a:ln>
        </p:spPr>
      </p:pic>
      <p:pic>
        <p:nvPicPr>
          <p:cNvPr id="13" name="Picture 12">
            <a:extLst>
              <a:ext uri="{FF2B5EF4-FFF2-40B4-BE49-F238E27FC236}">
                <a16:creationId xmlns:a16="http://schemas.microsoft.com/office/drawing/2014/main" id="{A323D0DC-CCD8-0279-489C-EED5064218D5}"/>
              </a:ext>
            </a:extLst>
          </p:cNvPr>
          <p:cNvPicPr>
            <a:picLocks noChangeAspect="1"/>
          </p:cNvPicPr>
          <p:nvPr/>
        </p:nvPicPr>
        <p:blipFill>
          <a:blip r:embed="rId4"/>
          <a:stretch>
            <a:fillRect/>
          </a:stretch>
        </p:blipFill>
        <p:spPr>
          <a:xfrm>
            <a:off x="1261523" y="-2407309"/>
            <a:ext cx="3400425" cy="285750"/>
          </a:xfrm>
          <a:prstGeom prst="rect">
            <a:avLst/>
          </a:prstGeom>
          <a:ln>
            <a:noFill/>
          </a:ln>
        </p:spPr>
      </p:pic>
      <p:pic>
        <p:nvPicPr>
          <p:cNvPr id="14" name="Picture 13">
            <a:extLst>
              <a:ext uri="{FF2B5EF4-FFF2-40B4-BE49-F238E27FC236}">
                <a16:creationId xmlns:a16="http://schemas.microsoft.com/office/drawing/2014/main" id="{5838A180-E4A4-DEB9-CACB-E4B3B992D600}"/>
              </a:ext>
            </a:extLst>
          </p:cNvPr>
          <p:cNvPicPr>
            <a:picLocks noChangeAspect="1"/>
          </p:cNvPicPr>
          <p:nvPr/>
        </p:nvPicPr>
        <p:blipFill>
          <a:blip r:embed="rId5"/>
          <a:stretch>
            <a:fillRect/>
          </a:stretch>
        </p:blipFill>
        <p:spPr>
          <a:xfrm>
            <a:off x="1268892" y="-2134229"/>
            <a:ext cx="1171575" cy="257175"/>
          </a:xfrm>
          <a:prstGeom prst="rect">
            <a:avLst/>
          </a:prstGeom>
          <a:ln>
            <a:noFill/>
          </a:ln>
        </p:spPr>
      </p:pic>
      <p:pic>
        <p:nvPicPr>
          <p:cNvPr id="15" name="Picture 14" descr="A close up of words&#10;&#10;AI-generated content may be incorrect.">
            <a:extLst>
              <a:ext uri="{FF2B5EF4-FFF2-40B4-BE49-F238E27FC236}">
                <a16:creationId xmlns:a16="http://schemas.microsoft.com/office/drawing/2014/main" id="{F8EC3BCF-DE4C-C8E4-BDDD-872E0DD2608C}"/>
              </a:ext>
            </a:extLst>
          </p:cNvPr>
          <p:cNvPicPr>
            <a:picLocks noChangeAspect="1"/>
          </p:cNvPicPr>
          <p:nvPr/>
        </p:nvPicPr>
        <p:blipFill>
          <a:blip r:embed="rId6"/>
          <a:stretch>
            <a:fillRect/>
          </a:stretch>
        </p:blipFill>
        <p:spPr>
          <a:xfrm>
            <a:off x="1267903" y="-1898376"/>
            <a:ext cx="4067175" cy="876300"/>
          </a:xfrm>
          <a:prstGeom prst="rect">
            <a:avLst/>
          </a:prstGeom>
          <a:ln>
            <a:noFill/>
          </a:ln>
        </p:spPr>
      </p:pic>
      <p:pic>
        <p:nvPicPr>
          <p:cNvPr id="16" name="Picture 15">
            <a:extLst>
              <a:ext uri="{FF2B5EF4-FFF2-40B4-BE49-F238E27FC236}">
                <a16:creationId xmlns:a16="http://schemas.microsoft.com/office/drawing/2014/main" id="{17434A35-C5B7-EB21-121F-FE0B23FFB6FB}"/>
              </a:ext>
            </a:extLst>
          </p:cNvPr>
          <p:cNvPicPr>
            <a:picLocks noChangeAspect="1"/>
          </p:cNvPicPr>
          <p:nvPr/>
        </p:nvPicPr>
        <p:blipFill>
          <a:blip r:embed="rId7"/>
          <a:stretch>
            <a:fillRect/>
          </a:stretch>
        </p:blipFill>
        <p:spPr>
          <a:xfrm>
            <a:off x="1274104" y="-936235"/>
            <a:ext cx="4352925" cy="219075"/>
          </a:xfrm>
          <a:prstGeom prst="rect">
            <a:avLst/>
          </a:prstGeom>
        </p:spPr>
      </p:pic>
      <p:pic>
        <p:nvPicPr>
          <p:cNvPr id="17" name="Picture 16">
            <a:extLst>
              <a:ext uri="{FF2B5EF4-FFF2-40B4-BE49-F238E27FC236}">
                <a16:creationId xmlns:a16="http://schemas.microsoft.com/office/drawing/2014/main" id="{0491098B-D1C1-934F-E232-A47DD0EAA0D1}"/>
              </a:ext>
            </a:extLst>
          </p:cNvPr>
          <p:cNvPicPr>
            <a:picLocks noChangeAspect="1"/>
          </p:cNvPicPr>
          <p:nvPr/>
        </p:nvPicPr>
        <p:blipFill>
          <a:blip r:embed="rId8"/>
          <a:stretch>
            <a:fillRect/>
          </a:stretch>
        </p:blipFill>
        <p:spPr>
          <a:xfrm>
            <a:off x="1285336" y="-725158"/>
            <a:ext cx="3352800" cy="285750"/>
          </a:xfrm>
          <a:prstGeom prst="rect">
            <a:avLst/>
          </a:prstGeom>
        </p:spPr>
      </p:pic>
      <mc:AlternateContent xmlns:mc="http://schemas.openxmlformats.org/markup-compatibility/2006">
        <mc:Choice xmlns:a14="http://schemas.microsoft.com/office/drawing/2010/main" Requires="a14">
          <p:sp>
            <p:nvSpPr>
              <p:cNvPr id="19" name="Content Placeholder 4">
                <a:extLst>
                  <a:ext uri="{FF2B5EF4-FFF2-40B4-BE49-F238E27FC236}">
                    <a16:creationId xmlns:a16="http://schemas.microsoft.com/office/drawing/2014/main" id="{C2B14DAE-9C1F-252D-4C29-7E1B88466493}"/>
                  </a:ext>
                </a:extLst>
              </p:cNvPr>
              <p:cNvSpPr txBox="1">
                <a:spLocks/>
              </p:cNvSpPr>
              <p:nvPr/>
            </p:nvSpPr>
            <p:spPr>
              <a:xfrm>
                <a:off x="514708" y="1739361"/>
                <a:ext cx="4445897" cy="3530570"/>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a:ea typeface="Calibri"/>
                    <a:cs typeface="Calibri"/>
                  </a:rPr>
                  <a:t>F = m ⋅ g</a:t>
                </a:r>
              </a:p>
              <a:p>
                <a:pPr lvl="1">
                  <a:buFont typeface="Courier New" panose="020B0604020202020204" pitchFamily="34" charset="0"/>
                  <a:buChar char="o"/>
                </a:pPr>
                <a14:m>
                  <m:oMath xmlns:m="http://schemas.openxmlformats.org/officeDocument/2006/math">
                    <m:r>
                      <a:rPr lang="en-US" sz="3200" i="1" smtClean="0">
                        <a:latin typeface="Cambria Math" panose="02040503050406030204" pitchFamily="18" charset="0"/>
                        <a:ea typeface="Cambria Math" panose="02040503050406030204" pitchFamily="18" charset="0"/>
                        <a:cs typeface="Calibri"/>
                      </a:rPr>
                      <m:t>≈</m:t>
                    </m:r>
                  </m:oMath>
                </a14:m>
                <a:r>
                  <a:rPr lang="en-US" sz="3200">
                    <a:ea typeface="Calibri"/>
                    <a:cs typeface="Calibri"/>
                  </a:rPr>
                  <a:t>18N</a:t>
                </a:r>
              </a:p>
              <a:p>
                <a:r>
                  <a:rPr lang="en-US" sz="3200">
                    <a:ea typeface="Calibri"/>
                    <a:cs typeface="Calibri"/>
                  </a:rPr>
                  <a:t>σ </a:t>
                </a:r>
                <a14:m>
                  <m:oMath xmlns:m="http://schemas.openxmlformats.org/officeDocument/2006/math">
                    <m:r>
                      <a:rPr lang="en-US" sz="3200" b="0" i="1" dirty="0" smtClean="0">
                        <a:latin typeface="Cambria Math" panose="02040503050406030204" pitchFamily="18" charset="0"/>
                        <a:ea typeface="Calibri"/>
                        <a:cs typeface="Calibri"/>
                      </a:rPr>
                      <m:t>=</m:t>
                    </m:r>
                    <m:f>
                      <m:fPr>
                        <m:ctrlPr>
                          <a:rPr lang="en-US" sz="3200" i="1" smtClean="0">
                            <a:latin typeface="Cambria Math" panose="02040503050406030204" pitchFamily="18" charset="0"/>
                            <a:cs typeface="Calibri"/>
                          </a:rPr>
                        </m:ctrlPr>
                      </m:fPr>
                      <m:num>
                        <m:r>
                          <a:rPr lang="en-US" sz="3200" b="0" i="1" smtClean="0">
                            <a:latin typeface="Cambria Math" panose="02040503050406030204" pitchFamily="18" charset="0"/>
                            <a:cs typeface="Calibri"/>
                          </a:rPr>
                          <m:t>𝐹</m:t>
                        </m:r>
                      </m:num>
                      <m:den>
                        <m:r>
                          <a:rPr lang="en-US" sz="3200" b="0" i="1" smtClean="0">
                            <a:latin typeface="Cambria Math" panose="02040503050406030204" pitchFamily="18" charset="0"/>
                            <a:cs typeface="Calibri"/>
                          </a:rPr>
                          <m:t>𝐴</m:t>
                        </m:r>
                      </m:den>
                    </m:f>
                  </m:oMath>
                </a14:m>
                <a:r>
                  <a:rPr lang="en-US" sz="3200">
                    <a:ea typeface="Calibri"/>
                    <a:cs typeface="Calibri"/>
                  </a:rPr>
                  <a:t>, </a:t>
                </a:r>
                <a:r>
                  <a:rPr lang="en-US" sz="3200" err="1">
                    <a:ea typeface="Calibri"/>
                    <a:cs typeface="Calibri"/>
                  </a:rPr>
                  <a:t>σ</a:t>
                </a:r>
                <a:r>
                  <a:rPr lang="en-US" sz="3200">
                    <a:ea typeface="Calibri"/>
                    <a:cs typeface="Calibri"/>
                  </a:rPr>
                  <a:t> </a:t>
                </a:r>
                <a14:m>
                  <m:oMath xmlns:m="http://schemas.openxmlformats.org/officeDocument/2006/math">
                    <m:r>
                      <a:rPr lang="en-US" sz="3200" b="0" i="1" smtClean="0">
                        <a:latin typeface="Cambria Math" panose="02040503050406030204" pitchFamily="18" charset="0"/>
                        <a:ea typeface="Calibri"/>
                        <a:cs typeface="Calibri"/>
                      </a:rPr>
                      <m:t>=</m:t>
                    </m:r>
                    <m:f>
                      <m:fPr>
                        <m:ctrlPr>
                          <a:rPr lang="en-US" sz="3200" b="0" i="1" smtClean="0">
                            <a:latin typeface="Cambria Math" panose="02040503050406030204" pitchFamily="18" charset="0"/>
                            <a:cs typeface="Calibri"/>
                          </a:rPr>
                        </m:ctrlPr>
                      </m:fPr>
                      <m:num>
                        <m:r>
                          <a:rPr lang="en-US" sz="3200" b="0" i="1" smtClean="0">
                            <a:latin typeface="Cambria Math" panose="02040503050406030204" pitchFamily="18" charset="0"/>
                            <a:ea typeface="Cambria Math" panose="02040503050406030204" pitchFamily="18" charset="0"/>
                            <a:cs typeface="Calibri"/>
                          </a:rPr>
                          <m:t>∆</m:t>
                        </m:r>
                        <m:r>
                          <a:rPr lang="en-US" sz="3200" b="0" i="1" smtClean="0">
                            <a:latin typeface="Cambria Math" panose="02040503050406030204" pitchFamily="18" charset="0"/>
                            <a:ea typeface="Cambria Math" panose="02040503050406030204" pitchFamily="18" charset="0"/>
                            <a:cs typeface="Calibri"/>
                          </a:rPr>
                          <m:t>𝑥</m:t>
                        </m:r>
                      </m:num>
                      <m:den>
                        <m:r>
                          <a:rPr lang="en-US" sz="3200" b="0" i="1" smtClean="0">
                            <a:latin typeface="Cambria Math" panose="02040503050406030204" pitchFamily="18" charset="0"/>
                            <a:cs typeface="Calibri"/>
                          </a:rPr>
                          <m:t>𝑦</m:t>
                        </m:r>
                      </m:den>
                    </m:f>
                    <m:r>
                      <a:rPr lang="en-US" sz="3200" b="0" i="1" smtClean="0">
                        <a:latin typeface="Cambria Math" panose="02040503050406030204" pitchFamily="18" charset="0"/>
                        <a:cs typeface="Calibri"/>
                      </a:rPr>
                      <m:t>(</m:t>
                    </m:r>
                    <m:r>
                      <a:rPr lang="en-US" sz="3200" b="0" i="1" smtClean="0">
                        <a:latin typeface="Cambria Math" panose="02040503050406030204" pitchFamily="18" charset="0"/>
                        <a:cs typeface="Calibri"/>
                      </a:rPr>
                      <m:t>𝐺</m:t>
                    </m:r>
                    <m:r>
                      <a:rPr lang="en-US" sz="3200" b="0" i="1" smtClean="0">
                        <a:latin typeface="Cambria Math" panose="02040503050406030204" pitchFamily="18" charset="0"/>
                        <a:cs typeface="Calibri"/>
                      </a:rPr>
                      <m:t>)</m:t>
                    </m:r>
                  </m:oMath>
                </a14:m>
                <a:endParaRPr lang="en-US" sz="3200">
                  <a:ea typeface="Calibri"/>
                  <a:cs typeface="Calibri"/>
                </a:endParaRPr>
              </a:p>
              <a:p>
                <a:pPr lvl="1">
                  <a:buFont typeface="Courier New" panose="020B0604020202020204" pitchFamily="34" charset="0"/>
                  <a:buChar char="o"/>
                </a:pPr>
                <a14:m>
                  <m:oMath xmlns:m="http://schemas.openxmlformats.org/officeDocument/2006/math">
                    <m:f>
                      <m:fPr>
                        <m:ctrlPr>
                          <a:rPr lang="en-US" sz="3200" i="1" smtClean="0">
                            <a:latin typeface="Cambria Math" panose="02040503050406030204" pitchFamily="18" charset="0"/>
                            <a:cs typeface="Calibri"/>
                          </a:rPr>
                        </m:ctrlPr>
                      </m:fPr>
                      <m:num>
                        <m:r>
                          <a:rPr lang="en-US" sz="3200" b="0" i="1" smtClean="0">
                            <a:latin typeface="Cambria Math" panose="02040503050406030204" pitchFamily="18" charset="0"/>
                            <a:cs typeface="Calibri"/>
                          </a:rPr>
                          <m:t>18</m:t>
                        </m:r>
                        <m:r>
                          <a:rPr lang="en-US" sz="3200" b="0" i="1" smtClean="0">
                            <a:latin typeface="Cambria Math" panose="02040503050406030204" pitchFamily="18" charset="0"/>
                            <a:cs typeface="Calibri"/>
                          </a:rPr>
                          <m:t>𝑁</m:t>
                        </m:r>
                      </m:num>
                      <m:den>
                        <m:f>
                          <m:fPr>
                            <m:ctrlPr>
                              <a:rPr lang="en-US" sz="3200" i="1" smtClean="0">
                                <a:latin typeface="Cambria Math" panose="02040503050406030204" pitchFamily="18" charset="0"/>
                                <a:cs typeface="Calibri"/>
                              </a:rPr>
                            </m:ctrlPr>
                          </m:fPr>
                          <m:num>
                            <m:r>
                              <a:rPr lang="en-US" sz="3200" i="1" smtClean="0">
                                <a:latin typeface="Cambria Math" panose="02040503050406030204" pitchFamily="18" charset="0"/>
                                <a:ea typeface="Cambria Math" panose="02040503050406030204" pitchFamily="18" charset="0"/>
                                <a:cs typeface="Calibri"/>
                              </a:rPr>
                              <m:t>𝜋</m:t>
                            </m:r>
                          </m:num>
                          <m:den>
                            <m:r>
                              <a:rPr lang="en-US" sz="3200" b="0" i="1" smtClean="0">
                                <a:latin typeface="Cambria Math" panose="02040503050406030204" pitchFamily="18" charset="0"/>
                                <a:cs typeface="Calibri"/>
                              </a:rPr>
                              <m:t>4</m:t>
                            </m:r>
                          </m:den>
                        </m:f>
                        <m:sSup>
                          <m:sSupPr>
                            <m:ctrlPr>
                              <a:rPr lang="en-US" sz="3200" b="0" i="1" smtClean="0">
                                <a:latin typeface="Cambria Math" panose="02040503050406030204" pitchFamily="18" charset="0"/>
                                <a:cs typeface="Calibri"/>
                              </a:rPr>
                            </m:ctrlPr>
                          </m:sSupPr>
                          <m:e>
                            <m:r>
                              <a:rPr lang="en-US" sz="3200" b="0" i="1" smtClean="0">
                                <a:latin typeface="Cambria Math" panose="02040503050406030204" pitchFamily="18" charset="0"/>
                                <a:cs typeface="Calibri"/>
                              </a:rPr>
                              <m:t>𝐷</m:t>
                            </m:r>
                          </m:e>
                          <m:sup>
                            <m:r>
                              <a:rPr lang="en-US" sz="3200" b="0" i="1" smtClean="0">
                                <a:latin typeface="Cambria Math" panose="02040503050406030204" pitchFamily="18" charset="0"/>
                                <a:cs typeface="Calibri"/>
                              </a:rPr>
                              <m:t>2</m:t>
                            </m:r>
                          </m:sup>
                        </m:sSup>
                      </m:den>
                    </m:f>
                    <m:r>
                      <a:rPr lang="en-US" sz="3200" b="0" i="1" smtClean="0">
                        <a:latin typeface="Cambria Math" panose="02040503050406030204" pitchFamily="18" charset="0"/>
                        <a:cs typeface="Calibri"/>
                      </a:rPr>
                      <m:t>=</m:t>
                    </m:r>
                    <m:f>
                      <m:fPr>
                        <m:ctrlPr>
                          <a:rPr lang="en-US" sz="3200" b="0" i="1" smtClean="0">
                            <a:latin typeface="Cambria Math" panose="02040503050406030204" pitchFamily="18" charset="0"/>
                            <a:cs typeface="Calibri"/>
                          </a:rPr>
                        </m:ctrlPr>
                      </m:fPr>
                      <m:num>
                        <m:r>
                          <a:rPr lang="en-US" sz="3200" b="0" i="1" smtClean="0">
                            <a:latin typeface="Cambria Math" panose="02040503050406030204" pitchFamily="18" charset="0"/>
                            <a:cs typeface="Calibri"/>
                          </a:rPr>
                          <m:t>1</m:t>
                        </m:r>
                        <m:r>
                          <a:rPr lang="en-US" sz="3200" b="0" i="1" smtClean="0">
                            <a:latin typeface="Cambria Math" panose="02040503050406030204" pitchFamily="18" charset="0"/>
                            <a:ea typeface="Cambria Math" panose="02040503050406030204" pitchFamily="18" charset="0"/>
                            <a:cs typeface="Calibri"/>
                          </a:rPr>
                          <m:t>𝜇</m:t>
                        </m:r>
                        <m:r>
                          <a:rPr lang="en-US" sz="3200" b="0" i="1" smtClean="0">
                            <a:latin typeface="Cambria Math" panose="02040503050406030204" pitchFamily="18" charset="0"/>
                            <a:ea typeface="Cambria Math" panose="02040503050406030204" pitchFamily="18" charset="0"/>
                            <a:cs typeface="Calibri"/>
                          </a:rPr>
                          <m:t>𝑚</m:t>
                        </m:r>
                        <m:r>
                          <a:rPr lang="en-US" sz="3200" b="0" i="1" smtClean="0">
                            <a:latin typeface="Cambria Math" panose="02040503050406030204" pitchFamily="18" charset="0"/>
                            <a:ea typeface="Cambria Math" panose="02040503050406030204" pitchFamily="18" charset="0"/>
                            <a:cs typeface="Calibri"/>
                          </a:rPr>
                          <m:t>(2.4</m:t>
                        </m:r>
                        <m:r>
                          <a:rPr lang="en-US" sz="3200" b="0" i="1" smtClean="0">
                            <a:latin typeface="Cambria Math" panose="02040503050406030204" pitchFamily="18" charset="0"/>
                            <a:ea typeface="Cambria Math" panose="02040503050406030204" pitchFamily="18" charset="0"/>
                            <a:cs typeface="Calibri"/>
                          </a:rPr>
                          <m:t>𝐺𝑃𝑎</m:t>
                        </m:r>
                        <m:r>
                          <a:rPr lang="en-US" sz="3200" b="0" i="1" smtClean="0">
                            <a:latin typeface="Cambria Math" panose="02040503050406030204" pitchFamily="18" charset="0"/>
                            <a:ea typeface="Cambria Math" panose="02040503050406030204" pitchFamily="18" charset="0"/>
                            <a:cs typeface="Calibri"/>
                          </a:rPr>
                          <m:t>)</m:t>
                        </m:r>
                      </m:num>
                      <m:den>
                        <m:r>
                          <a:rPr lang="en-US" sz="3200" b="0" i="1" smtClean="0">
                            <a:latin typeface="Cambria Math" panose="02040503050406030204" pitchFamily="18" charset="0"/>
                            <a:cs typeface="Calibri"/>
                          </a:rPr>
                          <m:t>176.2</m:t>
                        </m:r>
                        <m:r>
                          <a:rPr lang="en-US" sz="3200" b="0" i="1" smtClean="0">
                            <a:latin typeface="Cambria Math" panose="02040503050406030204" pitchFamily="18" charset="0"/>
                            <a:cs typeface="Calibri"/>
                          </a:rPr>
                          <m:t>𝑚𝑚</m:t>
                        </m:r>
                      </m:den>
                    </m:f>
                  </m:oMath>
                </a14:m>
                <a:endParaRPr lang="en-US" sz="3200">
                  <a:ea typeface="Calibri"/>
                  <a:cs typeface="Calibri"/>
                </a:endParaRPr>
              </a:p>
              <a:p>
                <a:pPr lvl="1">
                  <a:buFont typeface="Courier New" panose="020B0604020202020204" pitchFamily="34" charset="0"/>
                  <a:buChar char="o"/>
                </a:pPr>
                <a:endParaRPr lang="en-US" sz="3200">
                  <a:ea typeface="Calibri"/>
                  <a:cs typeface="Calibri"/>
                </a:endParaRPr>
              </a:p>
              <a:p>
                <a:pPr marL="457200" lvl="1" indent="0">
                  <a:buNone/>
                </a:pPr>
                <a:r>
                  <a:rPr lang="en-US" sz="3200">
                    <a:ea typeface="Calibri"/>
                    <a:cs typeface="Calibri"/>
                  </a:rPr>
                  <a:t>D </a:t>
                </a:r>
                <a14:m>
                  <m:oMath xmlns:m="http://schemas.openxmlformats.org/officeDocument/2006/math">
                    <m:r>
                      <a:rPr lang="en-US" sz="3200" i="1" smtClean="0">
                        <a:latin typeface="Cambria Math" panose="02040503050406030204" pitchFamily="18" charset="0"/>
                        <a:ea typeface="Cambria Math" panose="02040503050406030204" pitchFamily="18" charset="0"/>
                        <a:cs typeface="Calibri"/>
                      </a:rPr>
                      <m:t>≈</m:t>
                    </m:r>
                  </m:oMath>
                </a14:m>
                <a:r>
                  <a:rPr lang="en-US" sz="3200">
                    <a:ea typeface="Calibri"/>
                    <a:cs typeface="Calibri"/>
                  </a:rPr>
                  <a:t> 13mm</a:t>
                </a:r>
              </a:p>
              <a:p>
                <a:endParaRPr lang="en-US" sz="1800">
                  <a:ea typeface="Calibri"/>
                  <a:cs typeface="Calibri"/>
                </a:endParaRPr>
              </a:p>
              <a:p>
                <a:pPr lvl="1">
                  <a:buFont typeface="Courier New" panose="020B0604020202020204" pitchFamily="34" charset="0"/>
                  <a:buChar char="o"/>
                </a:pPr>
                <a:endParaRPr lang="en-US" sz="2200"/>
              </a:p>
            </p:txBody>
          </p:sp>
        </mc:Choice>
        <mc:Fallback>
          <p:sp>
            <p:nvSpPr>
              <p:cNvPr id="19" name="Content Placeholder 4">
                <a:extLst>
                  <a:ext uri="{FF2B5EF4-FFF2-40B4-BE49-F238E27FC236}">
                    <a16:creationId xmlns:a16="http://schemas.microsoft.com/office/drawing/2014/main" id="{C2B14DAE-9C1F-252D-4C29-7E1B88466493}"/>
                  </a:ext>
                </a:extLst>
              </p:cNvPr>
              <p:cNvSpPr txBox="1">
                <a:spLocks noRot="1" noChangeAspect="1" noMove="1" noResize="1" noEditPoints="1" noAdjustHandles="1" noChangeArrowheads="1" noChangeShapeType="1" noTextEdit="1"/>
              </p:cNvSpPr>
              <p:nvPr/>
            </p:nvSpPr>
            <p:spPr>
              <a:xfrm>
                <a:off x="514708" y="1739361"/>
                <a:ext cx="4445897" cy="3530570"/>
              </a:xfrm>
              <a:prstGeom prst="rect">
                <a:avLst/>
              </a:prstGeom>
              <a:blipFill>
                <a:blip r:embed="rId9"/>
                <a:stretch>
                  <a:fillRect l="-5205" t="-5181" b="-9499"/>
                </a:stretch>
              </a:blipFill>
            </p:spPr>
            <p:txBody>
              <a:bodyPr/>
              <a:lstStyle/>
              <a:p>
                <a:r>
                  <a:rPr lang="en-US">
                    <a:noFill/>
                  </a:rPr>
                  <a:t> </a:t>
                </a:r>
              </a:p>
            </p:txBody>
          </p:sp>
        </mc:Fallback>
      </mc:AlternateContent>
      <p:sp>
        <p:nvSpPr>
          <p:cNvPr id="27" name="Title 1">
            <a:extLst>
              <a:ext uri="{FF2B5EF4-FFF2-40B4-BE49-F238E27FC236}">
                <a16:creationId xmlns:a16="http://schemas.microsoft.com/office/drawing/2014/main" id="{4328504B-85EA-D63B-3DC6-320788DE2EBB}"/>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Design Concept:</a:t>
            </a:r>
            <a:br>
              <a:rPr lang="en-US"/>
            </a:br>
            <a:r>
              <a:rPr lang="en-US" sz="2800"/>
              <a:t>Shaft Diameter Calculations</a:t>
            </a:r>
            <a:endParaRPr lang="en-US"/>
          </a:p>
        </p:txBody>
      </p:sp>
      <p:sp>
        <p:nvSpPr>
          <p:cNvPr id="8" name="Rectangle 7">
            <a:extLst>
              <a:ext uri="{FF2B5EF4-FFF2-40B4-BE49-F238E27FC236}">
                <a16:creationId xmlns:a16="http://schemas.microsoft.com/office/drawing/2014/main" id="{9376E825-2726-5624-4919-409DA47A4D67}"/>
              </a:ext>
            </a:extLst>
          </p:cNvPr>
          <p:cNvSpPr/>
          <p:nvPr/>
        </p:nvSpPr>
        <p:spPr>
          <a:xfrm>
            <a:off x="769811" y="4723006"/>
            <a:ext cx="2201983" cy="744493"/>
          </a:xfrm>
          <a:prstGeom prst="rect">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n>
                <a:solidFill>
                  <a:sysClr val="windowText" lastClr="000000"/>
                </a:solidFill>
              </a:ln>
            </a:endParaRPr>
          </a:p>
        </p:txBody>
      </p:sp>
      <p:cxnSp>
        <p:nvCxnSpPr>
          <p:cNvPr id="10" name="Straight Connector 9">
            <a:extLst>
              <a:ext uri="{FF2B5EF4-FFF2-40B4-BE49-F238E27FC236}">
                <a16:creationId xmlns:a16="http://schemas.microsoft.com/office/drawing/2014/main" id="{6C93A76A-D0B5-5024-266E-24674FDEACCD}"/>
              </a:ext>
            </a:extLst>
          </p:cNvPr>
          <p:cNvCxnSpPr/>
          <p:nvPr/>
        </p:nvCxnSpPr>
        <p:spPr>
          <a:xfrm>
            <a:off x="7375089" y="3634902"/>
            <a:ext cx="0" cy="215685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AD87F236-5996-FC5E-AD12-4666F005DC5B}"/>
              </a:ext>
            </a:extLst>
          </p:cNvPr>
          <p:cNvSpPr/>
          <p:nvPr/>
        </p:nvSpPr>
        <p:spPr>
          <a:xfrm>
            <a:off x="7390923" y="4392318"/>
            <a:ext cx="2341418" cy="748145"/>
          </a:xfrm>
          <a:prstGeom prst="rect">
            <a:avLst/>
          </a:prstGeom>
          <a:solidFill>
            <a:srgbClr val="77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C368F59F-BEB3-38F6-9315-AD937F1219E0}"/>
              </a:ext>
            </a:extLst>
          </p:cNvPr>
          <p:cNvCxnSpPr>
            <a:cxnSpLocks/>
          </p:cNvCxnSpPr>
          <p:nvPr/>
        </p:nvCxnSpPr>
        <p:spPr>
          <a:xfrm>
            <a:off x="9732341" y="4956595"/>
            <a:ext cx="0" cy="907768"/>
          </a:xfrm>
          <a:prstGeom prst="straightConnector1">
            <a:avLst/>
          </a:prstGeom>
          <a:ln w="38100">
            <a:solidFill>
              <a:srgbClr val="EE7624"/>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F83A6C3A-0E16-1967-560F-8470B3E74F02}"/>
              </a:ext>
            </a:extLst>
          </p:cNvPr>
          <p:cNvSpPr txBox="1"/>
          <p:nvPr/>
        </p:nvSpPr>
        <p:spPr>
          <a:xfrm>
            <a:off x="9852990" y="5250698"/>
            <a:ext cx="584299" cy="646331"/>
          </a:xfrm>
          <a:prstGeom prst="rect">
            <a:avLst/>
          </a:prstGeom>
          <a:noFill/>
        </p:spPr>
        <p:txBody>
          <a:bodyPr wrap="square" rtlCol="0">
            <a:spAutoFit/>
          </a:bodyPr>
          <a:lstStyle/>
          <a:p>
            <a:r>
              <a:rPr lang="en-US" sz="3600">
                <a:solidFill>
                  <a:srgbClr val="EE7624"/>
                </a:solidFill>
              </a:rPr>
              <a:t>F</a:t>
            </a:r>
          </a:p>
        </p:txBody>
      </p:sp>
      <p:cxnSp>
        <p:nvCxnSpPr>
          <p:cNvPr id="25" name="Straight Connector 24">
            <a:extLst>
              <a:ext uri="{FF2B5EF4-FFF2-40B4-BE49-F238E27FC236}">
                <a16:creationId xmlns:a16="http://schemas.microsoft.com/office/drawing/2014/main" id="{3481DFBB-E754-0E21-D7B2-51E855506AA6}"/>
              </a:ext>
            </a:extLst>
          </p:cNvPr>
          <p:cNvCxnSpPr/>
          <p:nvPr/>
        </p:nvCxnSpPr>
        <p:spPr>
          <a:xfrm flipV="1">
            <a:off x="9718053" y="4010212"/>
            <a:ext cx="0" cy="382106"/>
          </a:xfrm>
          <a:prstGeom prst="line">
            <a:avLst/>
          </a:prstGeom>
          <a:ln w="38100">
            <a:solidFill>
              <a:srgbClr val="EE7624"/>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E030BE6-E261-6E6D-9304-0C5DA69C85E4}"/>
              </a:ext>
            </a:extLst>
          </p:cNvPr>
          <p:cNvCxnSpPr/>
          <p:nvPr/>
        </p:nvCxnSpPr>
        <p:spPr>
          <a:xfrm flipV="1">
            <a:off x="7379285" y="4010212"/>
            <a:ext cx="0" cy="382106"/>
          </a:xfrm>
          <a:prstGeom prst="line">
            <a:avLst/>
          </a:prstGeom>
          <a:ln w="38100">
            <a:solidFill>
              <a:srgbClr val="EE7624"/>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9A184E5C-9CA0-8C42-9807-77AB89AFCAB9}"/>
              </a:ext>
            </a:extLst>
          </p:cNvPr>
          <p:cNvCxnSpPr>
            <a:cxnSpLocks/>
          </p:cNvCxnSpPr>
          <p:nvPr/>
        </p:nvCxnSpPr>
        <p:spPr>
          <a:xfrm>
            <a:off x="7375089" y="4201265"/>
            <a:ext cx="2357252" cy="0"/>
          </a:xfrm>
          <a:prstGeom prst="line">
            <a:avLst/>
          </a:prstGeom>
          <a:ln w="38100">
            <a:solidFill>
              <a:srgbClr val="EE7624"/>
            </a:solidFill>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8EA23B1E-FFDD-D44B-50F6-5A8CC91949DF}"/>
              </a:ext>
            </a:extLst>
          </p:cNvPr>
          <p:cNvSpPr txBox="1"/>
          <p:nvPr/>
        </p:nvSpPr>
        <p:spPr>
          <a:xfrm>
            <a:off x="7967277" y="3837447"/>
            <a:ext cx="1188711" cy="369332"/>
          </a:xfrm>
          <a:prstGeom prst="rect">
            <a:avLst/>
          </a:prstGeom>
          <a:noFill/>
        </p:spPr>
        <p:txBody>
          <a:bodyPr wrap="square" rtlCol="0">
            <a:spAutoFit/>
          </a:bodyPr>
          <a:lstStyle/>
          <a:p>
            <a:r>
              <a:rPr lang="en-US">
                <a:solidFill>
                  <a:srgbClr val="EE7624"/>
                </a:solidFill>
              </a:rPr>
              <a:t>176.2mm</a:t>
            </a:r>
          </a:p>
        </p:txBody>
      </p:sp>
      <p:sp>
        <p:nvSpPr>
          <p:cNvPr id="32" name="Rectangle 31">
            <a:extLst>
              <a:ext uri="{FF2B5EF4-FFF2-40B4-BE49-F238E27FC236}">
                <a16:creationId xmlns:a16="http://schemas.microsoft.com/office/drawing/2014/main" id="{1AD3B52C-6E50-510F-C95A-8640F503165C}"/>
              </a:ext>
            </a:extLst>
          </p:cNvPr>
          <p:cNvSpPr/>
          <p:nvPr/>
        </p:nvSpPr>
        <p:spPr>
          <a:xfrm flipH="1">
            <a:off x="4363780" y="1364672"/>
            <a:ext cx="274356" cy="1915943"/>
          </a:xfrm>
          <a:prstGeom prst="rect">
            <a:avLst/>
          </a:prstGeom>
          <a:noFill/>
          <a:ln w="25400"/>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3" name="Trapezoid 32">
            <a:extLst>
              <a:ext uri="{FF2B5EF4-FFF2-40B4-BE49-F238E27FC236}">
                <a16:creationId xmlns:a16="http://schemas.microsoft.com/office/drawing/2014/main" id="{2D839571-C53E-FB86-50F3-1A8ADC9D9B92}"/>
              </a:ext>
            </a:extLst>
          </p:cNvPr>
          <p:cNvSpPr/>
          <p:nvPr/>
        </p:nvSpPr>
        <p:spPr>
          <a:xfrm rot="5400000">
            <a:off x="4456617" y="2123645"/>
            <a:ext cx="769334" cy="397997"/>
          </a:xfrm>
          <a:prstGeom prst="trapezoid">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4" name="Rectangle 33">
            <a:extLst>
              <a:ext uri="{FF2B5EF4-FFF2-40B4-BE49-F238E27FC236}">
                <a16:creationId xmlns:a16="http://schemas.microsoft.com/office/drawing/2014/main" id="{64FA9103-22C2-000D-3C11-D93370058019}"/>
              </a:ext>
            </a:extLst>
          </p:cNvPr>
          <p:cNvSpPr/>
          <p:nvPr/>
        </p:nvSpPr>
        <p:spPr>
          <a:xfrm rot="3300000">
            <a:off x="6942784" y="2059294"/>
            <a:ext cx="296982" cy="363281"/>
          </a:xfrm>
          <a:prstGeom prst="rect">
            <a:avLst/>
          </a:prstGeom>
          <a:solidFill>
            <a:schemeClr val="bg1">
              <a:lumMod val="7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5" name="Cylinder 20">
            <a:extLst>
              <a:ext uri="{FF2B5EF4-FFF2-40B4-BE49-F238E27FC236}">
                <a16:creationId xmlns:a16="http://schemas.microsoft.com/office/drawing/2014/main" id="{4D6D1E69-98B4-22EC-9C38-9857ED8F2C4A}"/>
              </a:ext>
            </a:extLst>
          </p:cNvPr>
          <p:cNvSpPr/>
          <p:nvPr/>
        </p:nvSpPr>
        <p:spPr>
          <a:xfrm rot="5400000">
            <a:off x="5660869" y="1495320"/>
            <a:ext cx="398731" cy="1670977"/>
          </a:xfrm>
          <a:prstGeom prst="can">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6" name="Flowchart: Delay 21">
            <a:extLst>
              <a:ext uri="{FF2B5EF4-FFF2-40B4-BE49-F238E27FC236}">
                <a16:creationId xmlns:a16="http://schemas.microsoft.com/office/drawing/2014/main" id="{6F644249-805A-2BE0-D1DB-B32A794F9BF4}"/>
              </a:ext>
            </a:extLst>
          </p:cNvPr>
          <p:cNvSpPr/>
          <p:nvPr/>
        </p:nvSpPr>
        <p:spPr>
          <a:xfrm>
            <a:off x="6668969" y="2181132"/>
            <a:ext cx="455997" cy="314288"/>
          </a:xfrm>
          <a:prstGeom prst="flowChartDelay">
            <a:avLst/>
          </a:prstGeom>
          <a:solidFill>
            <a:schemeClr val="bg1">
              <a:lumMod val="7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7" name="Rectangle 36">
            <a:extLst>
              <a:ext uri="{FF2B5EF4-FFF2-40B4-BE49-F238E27FC236}">
                <a16:creationId xmlns:a16="http://schemas.microsoft.com/office/drawing/2014/main" id="{85687A5F-797D-0E66-738E-287E1BA707EA}"/>
              </a:ext>
            </a:extLst>
          </p:cNvPr>
          <p:cNvSpPr/>
          <p:nvPr/>
        </p:nvSpPr>
        <p:spPr>
          <a:xfrm rot="19500000">
            <a:off x="7234237" y="1054652"/>
            <a:ext cx="239377" cy="2072204"/>
          </a:xfrm>
          <a:prstGeom prst="rect">
            <a:avLst/>
          </a:prstGeom>
          <a:solidFill>
            <a:schemeClr val="tx1">
              <a:lumMod val="65000"/>
              <a:lumOff val="35000"/>
            </a:schemeClr>
          </a:solidFill>
          <a:ln>
            <a:solidFill>
              <a:schemeClr val="tx1">
                <a:lumMod val="65000"/>
                <a:lumOff val="3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39" name="Straight Arrow Connector 38">
            <a:extLst>
              <a:ext uri="{FF2B5EF4-FFF2-40B4-BE49-F238E27FC236}">
                <a16:creationId xmlns:a16="http://schemas.microsoft.com/office/drawing/2014/main" id="{6A0B5277-3796-D6BB-551E-FB8B7923568D}"/>
              </a:ext>
            </a:extLst>
          </p:cNvPr>
          <p:cNvCxnSpPr>
            <a:cxnSpLocks/>
          </p:cNvCxnSpPr>
          <p:nvPr/>
        </p:nvCxnSpPr>
        <p:spPr>
          <a:xfrm>
            <a:off x="5620669" y="4746100"/>
            <a:ext cx="942044" cy="0"/>
          </a:xfrm>
          <a:prstGeom prst="straightConnector1">
            <a:avLst/>
          </a:prstGeom>
          <a:ln w="793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38A08DC6-DEAE-E10C-1B2F-28B09187B19B}"/>
              </a:ext>
            </a:extLst>
          </p:cNvPr>
          <p:cNvCxnSpPr/>
          <p:nvPr/>
        </p:nvCxnSpPr>
        <p:spPr>
          <a:xfrm>
            <a:off x="5665024" y="3850750"/>
            <a:ext cx="0" cy="875883"/>
          </a:xfrm>
          <a:prstGeom prst="line">
            <a:avLst/>
          </a:prstGeom>
          <a:ln w="793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9899333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34E6D0-5763-66FF-A71C-F7D61E4E45FB}"/>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2CFFDB7-C688-F0B4-E16C-D01811B8B372}"/>
              </a:ext>
            </a:extLst>
          </p:cNvPr>
          <p:cNvSpPr>
            <a:spLocks noGrp="1"/>
          </p:cNvSpPr>
          <p:nvPr>
            <p:ph type="sldNum" sz="quarter" idx="12"/>
          </p:nvPr>
        </p:nvSpPr>
        <p:spPr/>
        <p:txBody>
          <a:bodyPr/>
          <a:lstStyle/>
          <a:p>
            <a:fld id="{A5AEF524-62EC-C340-82A1-9F47B6C43E55}" type="slidenum">
              <a:rPr lang="en-US" smtClean="0"/>
              <a:t>19</a:t>
            </a:fld>
            <a:endParaRPr lang="en-US"/>
          </a:p>
        </p:txBody>
      </p:sp>
      <p:sp>
        <p:nvSpPr>
          <p:cNvPr id="22" name="Title 1">
            <a:extLst>
              <a:ext uri="{FF2B5EF4-FFF2-40B4-BE49-F238E27FC236}">
                <a16:creationId xmlns:a16="http://schemas.microsoft.com/office/drawing/2014/main" id="{F91AC26D-CC81-233A-CA08-134B2D6EEC00}"/>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Preparation &amp; Set Up</a:t>
            </a:r>
          </a:p>
        </p:txBody>
      </p:sp>
      <p:sp>
        <p:nvSpPr>
          <p:cNvPr id="23" name="TextBox 22">
            <a:extLst>
              <a:ext uri="{FF2B5EF4-FFF2-40B4-BE49-F238E27FC236}">
                <a16:creationId xmlns:a16="http://schemas.microsoft.com/office/drawing/2014/main" id="{05BB6E2E-4952-B961-B9E4-D622183FFBB5}"/>
              </a:ext>
            </a:extLst>
          </p:cNvPr>
          <p:cNvSpPr txBox="1"/>
          <p:nvPr/>
        </p:nvSpPr>
        <p:spPr>
          <a:xfrm>
            <a:off x="436756" y="5332291"/>
            <a:ext cx="4416609" cy="338554"/>
          </a:xfrm>
          <a:prstGeom prst="rect">
            <a:avLst/>
          </a:prstGeom>
          <a:noFill/>
        </p:spPr>
        <p:txBody>
          <a:bodyPr wrap="square" lIns="91440" tIns="45720" rIns="91440" bIns="45720" rtlCol="0" anchor="t">
            <a:spAutoFit/>
          </a:bodyPr>
          <a:lstStyle/>
          <a:p>
            <a:pPr algn="ctr"/>
            <a:r>
              <a:rPr lang="en-US" sz="1600" err="1"/>
              <a:t>Fumehood</a:t>
            </a:r>
            <a:r>
              <a:rPr lang="en-US" sz="1600"/>
              <a:t> Room 124 at HPMI</a:t>
            </a:r>
          </a:p>
        </p:txBody>
      </p:sp>
      <p:pic>
        <p:nvPicPr>
          <p:cNvPr id="10" name="Picture 9" descr="A room with a pipe and pipes&#10;&#10;Description automatically generated with medium confidence">
            <a:extLst>
              <a:ext uri="{FF2B5EF4-FFF2-40B4-BE49-F238E27FC236}">
                <a16:creationId xmlns:a16="http://schemas.microsoft.com/office/drawing/2014/main" id="{D510D5F6-91F7-1C13-2B29-90F05852704E}"/>
              </a:ext>
            </a:extLst>
          </p:cNvPr>
          <p:cNvPicPr>
            <a:picLocks noChangeAspect="1"/>
          </p:cNvPicPr>
          <p:nvPr/>
        </p:nvPicPr>
        <p:blipFill>
          <a:blip r:embed="rId3"/>
          <a:stretch>
            <a:fillRect/>
          </a:stretch>
        </p:blipFill>
        <p:spPr>
          <a:xfrm>
            <a:off x="329508" y="1705070"/>
            <a:ext cx="4631106" cy="3597235"/>
          </a:xfrm>
          <a:prstGeom prst="rect">
            <a:avLst/>
          </a:prstGeom>
        </p:spPr>
      </p:pic>
      <p:sp>
        <p:nvSpPr>
          <p:cNvPr id="13" name="Footer Placeholder 3">
            <a:extLst>
              <a:ext uri="{FF2B5EF4-FFF2-40B4-BE49-F238E27FC236}">
                <a16:creationId xmlns:a16="http://schemas.microsoft.com/office/drawing/2014/main" id="{B63BBD97-1E1C-53A2-C4BB-A8BEED31EB95}"/>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7" name="Text Placeholder 17">
            <a:extLst>
              <a:ext uri="{FF2B5EF4-FFF2-40B4-BE49-F238E27FC236}">
                <a16:creationId xmlns:a16="http://schemas.microsoft.com/office/drawing/2014/main" id="{19CC3CDA-0524-7CD0-2CCC-874E92BBD61C}"/>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Brahmbhatt</a:t>
            </a:r>
          </a:p>
        </p:txBody>
      </p:sp>
      <p:graphicFrame>
        <p:nvGraphicFramePr>
          <p:cNvPr id="2" name="Diagram 1">
            <a:extLst>
              <a:ext uri="{FF2B5EF4-FFF2-40B4-BE49-F238E27FC236}">
                <a16:creationId xmlns:a16="http://schemas.microsoft.com/office/drawing/2014/main" id="{78E47496-6A63-1060-DC19-808D06F4AB56}"/>
              </a:ext>
            </a:extLst>
          </p:cNvPr>
          <p:cNvGraphicFramePr/>
          <p:nvPr>
            <p:extLst>
              <p:ext uri="{D42A27DB-BD31-4B8C-83A1-F6EECF244321}">
                <p14:modId xmlns:p14="http://schemas.microsoft.com/office/powerpoint/2010/main" val="389413317"/>
              </p:ext>
            </p:extLst>
          </p:nvPr>
        </p:nvGraphicFramePr>
        <p:xfrm>
          <a:off x="5280097" y="1059666"/>
          <a:ext cx="4984365" cy="515578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042061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3AAD054D-EDC7-8EC7-7983-F20A56786C56}"/>
              </a:ext>
            </a:extLst>
          </p:cNvPr>
          <p:cNvSpPr/>
          <p:nvPr/>
        </p:nvSpPr>
        <p:spPr>
          <a:xfrm>
            <a:off x="102340" y="2382044"/>
            <a:ext cx="1855939" cy="3881596"/>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Rounded Corners 19">
            <a:extLst>
              <a:ext uri="{FF2B5EF4-FFF2-40B4-BE49-F238E27FC236}">
                <a16:creationId xmlns:a16="http://schemas.microsoft.com/office/drawing/2014/main" id="{82359A9A-23CC-C77F-81D1-86A6D5C1F121}"/>
              </a:ext>
            </a:extLst>
          </p:cNvPr>
          <p:cNvSpPr/>
          <p:nvPr/>
        </p:nvSpPr>
        <p:spPr>
          <a:xfrm>
            <a:off x="7055032" y="2382044"/>
            <a:ext cx="1855939" cy="3881596"/>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Rounded Corners 25">
            <a:extLst>
              <a:ext uri="{FF2B5EF4-FFF2-40B4-BE49-F238E27FC236}">
                <a16:creationId xmlns:a16="http://schemas.microsoft.com/office/drawing/2014/main" id="{9D2DAA2D-0BD0-27D3-7B3C-D4ACFA3461E1}"/>
              </a:ext>
            </a:extLst>
          </p:cNvPr>
          <p:cNvSpPr/>
          <p:nvPr/>
        </p:nvSpPr>
        <p:spPr>
          <a:xfrm>
            <a:off x="3578686" y="2382044"/>
            <a:ext cx="1855939" cy="3881596"/>
          </a:xfrm>
          <a:prstGeom prst="roundRect">
            <a:avLst/>
          </a:prstGeom>
          <a:solidFill>
            <a:srgbClr val="78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Rounded Corners 35">
            <a:extLst>
              <a:ext uri="{FF2B5EF4-FFF2-40B4-BE49-F238E27FC236}">
                <a16:creationId xmlns:a16="http://schemas.microsoft.com/office/drawing/2014/main" id="{AD241711-CE8E-3D1C-4B2E-05E0448082D0}"/>
              </a:ext>
            </a:extLst>
          </p:cNvPr>
          <p:cNvSpPr/>
          <p:nvPr/>
        </p:nvSpPr>
        <p:spPr>
          <a:xfrm>
            <a:off x="1840513" y="1021080"/>
            <a:ext cx="1855939" cy="3995231"/>
          </a:xfrm>
          <a:prstGeom prst="roundRect">
            <a:avLst/>
          </a:prstGeom>
          <a:solidFill>
            <a:srgbClr val="772F4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Rounded Corners 37">
            <a:extLst>
              <a:ext uri="{FF2B5EF4-FFF2-40B4-BE49-F238E27FC236}">
                <a16:creationId xmlns:a16="http://schemas.microsoft.com/office/drawing/2014/main" id="{31F7F6D4-D116-94B4-7329-4B78E66FC5F6}"/>
              </a:ext>
            </a:extLst>
          </p:cNvPr>
          <p:cNvSpPr/>
          <p:nvPr/>
        </p:nvSpPr>
        <p:spPr>
          <a:xfrm>
            <a:off x="8793207" y="1021080"/>
            <a:ext cx="1855939" cy="3995231"/>
          </a:xfrm>
          <a:prstGeom prst="roundRect">
            <a:avLst/>
          </a:prstGeom>
          <a:solidFill>
            <a:srgbClr val="FACAAC"/>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Rounded Corners 39">
            <a:extLst>
              <a:ext uri="{FF2B5EF4-FFF2-40B4-BE49-F238E27FC236}">
                <a16:creationId xmlns:a16="http://schemas.microsoft.com/office/drawing/2014/main" id="{C167DE50-34E8-A2CC-D6F1-1E9F376A6B25}"/>
              </a:ext>
            </a:extLst>
          </p:cNvPr>
          <p:cNvSpPr/>
          <p:nvPr/>
        </p:nvSpPr>
        <p:spPr>
          <a:xfrm>
            <a:off x="5316859" y="1021080"/>
            <a:ext cx="1855939" cy="3995231"/>
          </a:xfrm>
          <a:prstGeom prst="roundRect">
            <a:avLst/>
          </a:prstGeom>
          <a:solidFill>
            <a:srgbClr val="EE7623">
              <a:alpha val="40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Slide Number Placeholder 3">
            <a:extLst>
              <a:ext uri="{FF2B5EF4-FFF2-40B4-BE49-F238E27FC236}">
                <a16:creationId xmlns:a16="http://schemas.microsoft.com/office/drawing/2014/main" id="{0FD0C3F5-44DF-738B-C38D-212C8DC17E6E}"/>
              </a:ext>
            </a:extLst>
          </p:cNvPr>
          <p:cNvSpPr txBox="1">
            <a:spLocks/>
          </p:cNvSpPr>
          <p:nvPr/>
        </p:nvSpPr>
        <p:spPr>
          <a:xfrm>
            <a:off x="4960614" y="6377940"/>
            <a:ext cx="731520" cy="274320"/>
          </a:xfrm>
          <a:prstGeom prst="rect">
            <a:avLst/>
          </a:prstGeom>
        </p:spPr>
        <p:txBody>
          <a:bodyPr vert="horz" lIns="91440" tIns="45720" rIns="91440" bIns="45720" rtlCol="0" anchor="ctr"/>
          <a:lstStyle>
            <a:defPPr>
              <a:defRPr lang="en-US"/>
            </a:defPPr>
            <a:lvl1pPr marL="0" algn="r" defTabSz="914400" rtl="0" eaLnBrk="1" latinLnBrk="0" hangingPunct="1">
              <a:defRPr lang="en-US" sz="1200" kern="1200" smtClean="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A5AEF524-62EC-C340-82A1-9F47B6C43E55}" type="slidenum">
              <a:rPr lang="en-US"/>
              <a:pPr/>
              <a:t>2</a:t>
            </a:fld>
            <a:endParaRPr lang="en-US"/>
          </a:p>
        </p:txBody>
      </p:sp>
      <p:sp>
        <p:nvSpPr>
          <p:cNvPr id="44" name="Footer Placeholder 2">
            <a:extLst>
              <a:ext uri="{FF2B5EF4-FFF2-40B4-BE49-F238E27FC236}">
                <a16:creationId xmlns:a16="http://schemas.microsoft.com/office/drawing/2014/main" id="{C08F698B-2A3E-293A-A568-278A45D7655B}"/>
              </a:ext>
            </a:extLst>
          </p:cNvPr>
          <p:cNvSpPr>
            <a:spLocks noGrp="1"/>
          </p:cNvSpPr>
          <p:nvPr>
            <p:ph type="ftr" sz="quarter" idx="11"/>
          </p:nvPr>
        </p:nvSpPr>
        <p:spPr>
          <a:xfrm>
            <a:off x="533400" y="6377940"/>
            <a:ext cx="4274813" cy="274320"/>
          </a:xfrm>
        </p:spPr>
        <p:txBody>
          <a:bodyPr/>
          <a:lstStyle/>
          <a:p>
            <a:r>
              <a:rPr lang="en-US"/>
              <a:t>Department of Mechanical Engineering</a:t>
            </a:r>
          </a:p>
        </p:txBody>
      </p:sp>
      <p:pic>
        <p:nvPicPr>
          <p:cNvPr id="46" name="Picture Placeholder 1" descr="A person with long black hair&#10;&#10;Description automatically generated">
            <a:extLst>
              <a:ext uri="{FF2B5EF4-FFF2-40B4-BE49-F238E27FC236}">
                <a16:creationId xmlns:a16="http://schemas.microsoft.com/office/drawing/2014/main" id="{3A22F556-7BE5-57FE-FC14-2F0B01CFD51E}"/>
              </a:ext>
            </a:extLst>
          </p:cNvPr>
          <p:cNvPicPr>
            <a:picLocks noChangeAspect="1"/>
          </p:cNvPicPr>
          <p:nvPr/>
        </p:nvPicPr>
        <p:blipFill>
          <a:blip r:embed="rId3"/>
          <a:srcRect l="12776" t="19335" r="3212" b="629"/>
          <a:stretch/>
        </p:blipFill>
        <p:spPr>
          <a:xfrm>
            <a:off x="5473798" y="2595021"/>
            <a:ext cx="1544479" cy="2212939"/>
          </a:xfrm>
          <a:prstGeom prst="rect">
            <a:avLst/>
          </a:prstGeom>
        </p:spPr>
      </p:pic>
      <p:sp>
        <p:nvSpPr>
          <p:cNvPr id="48" name="Text Placeholder 20">
            <a:extLst>
              <a:ext uri="{FF2B5EF4-FFF2-40B4-BE49-F238E27FC236}">
                <a16:creationId xmlns:a16="http://schemas.microsoft.com/office/drawing/2014/main" id="{F0A0AEF0-EA45-2895-1480-39E90A4951DA}"/>
              </a:ext>
            </a:extLst>
          </p:cNvPr>
          <p:cNvSpPr txBox="1">
            <a:spLocks/>
          </p:cNvSpPr>
          <p:nvPr/>
        </p:nvSpPr>
        <p:spPr>
          <a:xfrm>
            <a:off x="2085898" y="1064698"/>
            <a:ext cx="1493968" cy="746871"/>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r>
              <a:rPr lang="en-US" sz="2400">
                <a:solidFill>
                  <a:srgbClr val="DA7D34"/>
                </a:solidFill>
                <a:ea typeface="Calibri"/>
                <a:cs typeface="Calibri"/>
              </a:rPr>
              <a:t>Nia Britton</a:t>
            </a:r>
            <a:endParaRPr lang="en-US" sz="1800">
              <a:solidFill>
                <a:srgbClr val="DA7D34"/>
              </a:solidFill>
              <a:ea typeface="Calibri"/>
              <a:cs typeface="Calibri"/>
            </a:endParaRPr>
          </a:p>
          <a:p>
            <a:pPr marL="0" indent="0">
              <a:buNone/>
            </a:pPr>
            <a:r>
              <a:rPr lang="en-US" sz="1800">
                <a:solidFill>
                  <a:srgbClr val="DA7D34"/>
                </a:solidFill>
              </a:rPr>
              <a:t>Manufacturer</a:t>
            </a:r>
            <a:endParaRPr lang="en-US" sz="1800">
              <a:solidFill>
                <a:srgbClr val="DA7D34"/>
              </a:solidFill>
              <a:ea typeface="Calibri"/>
              <a:cs typeface="Calibri"/>
            </a:endParaRPr>
          </a:p>
        </p:txBody>
      </p:sp>
      <p:sp>
        <p:nvSpPr>
          <p:cNvPr id="50" name="Text Placeholder 22">
            <a:extLst>
              <a:ext uri="{FF2B5EF4-FFF2-40B4-BE49-F238E27FC236}">
                <a16:creationId xmlns:a16="http://schemas.microsoft.com/office/drawing/2014/main" id="{D471480A-FFB6-85D6-97ED-A23CBB2597F1}"/>
              </a:ext>
            </a:extLst>
          </p:cNvPr>
          <p:cNvSpPr txBox="1">
            <a:spLocks/>
          </p:cNvSpPr>
          <p:nvPr/>
        </p:nvSpPr>
        <p:spPr>
          <a:xfrm>
            <a:off x="5506183" y="1052486"/>
            <a:ext cx="1574009" cy="126393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3F"/>
                </a:solidFill>
                <a:ea typeface="Calibri"/>
                <a:cs typeface="Calibri"/>
              </a:rPr>
              <a:t>Kendall Kovacs</a:t>
            </a:r>
            <a:endParaRPr lang="en-US"/>
          </a:p>
          <a:p>
            <a:pPr marL="0" indent="0">
              <a:buNone/>
            </a:pPr>
            <a:r>
              <a:rPr lang="en-US" sz="1700">
                <a:solidFill>
                  <a:srgbClr val="772F3F"/>
                </a:solidFill>
                <a:cs typeface="Calibri"/>
              </a:rPr>
              <a:t>Simulant Specialist</a:t>
            </a:r>
            <a:endParaRPr lang="en-US" sz="1700">
              <a:solidFill>
                <a:srgbClr val="772F3F"/>
              </a:solidFill>
              <a:ea typeface="Calibri"/>
              <a:cs typeface="Calibri"/>
            </a:endParaRPr>
          </a:p>
        </p:txBody>
      </p:sp>
      <p:sp>
        <p:nvSpPr>
          <p:cNvPr id="52" name="Text Placeholder 23">
            <a:extLst>
              <a:ext uri="{FF2B5EF4-FFF2-40B4-BE49-F238E27FC236}">
                <a16:creationId xmlns:a16="http://schemas.microsoft.com/office/drawing/2014/main" id="{49C12068-AC0B-DB58-78FF-7A37DCC6347F}"/>
              </a:ext>
            </a:extLst>
          </p:cNvPr>
          <p:cNvSpPr txBox="1">
            <a:spLocks/>
          </p:cNvSpPr>
          <p:nvPr/>
        </p:nvSpPr>
        <p:spPr>
          <a:xfrm>
            <a:off x="315526" y="4782487"/>
            <a:ext cx="1583049" cy="104233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3F"/>
                </a:solidFill>
              </a:rPr>
              <a:t>Mina </a:t>
            </a:r>
            <a:r>
              <a:rPr lang="en-US" sz="2400" err="1">
                <a:solidFill>
                  <a:srgbClr val="772F3F"/>
                </a:solidFill>
              </a:rPr>
              <a:t>Brahmbhatt</a:t>
            </a:r>
            <a:endParaRPr lang="en-US" sz="2400">
              <a:solidFill>
                <a:srgbClr val="772F3F"/>
              </a:solidFill>
              <a:ea typeface="Calibri"/>
              <a:cs typeface="Calibri"/>
            </a:endParaRPr>
          </a:p>
          <a:p>
            <a:pPr marL="0" indent="0">
              <a:buNone/>
            </a:pPr>
            <a:r>
              <a:rPr lang="en-US" sz="1800">
                <a:solidFill>
                  <a:srgbClr val="772F3F"/>
                </a:solidFill>
              </a:rPr>
              <a:t>Manufacturer</a:t>
            </a:r>
            <a:endParaRPr lang="en-US" sz="1800">
              <a:solidFill>
                <a:srgbClr val="772F3F"/>
              </a:solidFill>
              <a:ea typeface="Calibri"/>
              <a:cs typeface="Calibri"/>
            </a:endParaRPr>
          </a:p>
        </p:txBody>
      </p:sp>
      <p:pic>
        <p:nvPicPr>
          <p:cNvPr id="54" name="Picture Placeholder 4" descr="A person in a blue suit&#10;&#10;Description automatically generated">
            <a:extLst>
              <a:ext uri="{FF2B5EF4-FFF2-40B4-BE49-F238E27FC236}">
                <a16:creationId xmlns:a16="http://schemas.microsoft.com/office/drawing/2014/main" id="{B7229082-E02B-2093-7B5A-7194AC4DB522}"/>
              </a:ext>
            </a:extLst>
          </p:cNvPr>
          <p:cNvPicPr>
            <a:picLocks noChangeAspect="1"/>
          </p:cNvPicPr>
          <p:nvPr/>
        </p:nvPicPr>
        <p:blipFill>
          <a:blip r:embed="rId4"/>
          <a:srcRect l="1600" t="743" b="836"/>
          <a:stretch/>
        </p:blipFill>
        <p:spPr>
          <a:xfrm>
            <a:off x="7205102" y="2423400"/>
            <a:ext cx="1534251" cy="2338795"/>
          </a:xfrm>
          <a:prstGeom prst="rect">
            <a:avLst/>
          </a:prstGeom>
        </p:spPr>
      </p:pic>
      <p:pic>
        <p:nvPicPr>
          <p:cNvPr id="56" name="Picture Placeholder 6" descr="A person wearing glasses and a white shirt&#10;&#10;Description automatically generated">
            <a:extLst>
              <a:ext uri="{FF2B5EF4-FFF2-40B4-BE49-F238E27FC236}">
                <a16:creationId xmlns:a16="http://schemas.microsoft.com/office/drawing/2014/main" id="{9D3D722A-D316-22FC-F6FC-9059022BFB8A}"/>
              </a:ext>
            </a:extLst>
          </p:cNvPr>
          <p:cNvPicPr>
            <a:picLocks noChangeAspect="1"/>
          </p:cNvPicPr>
          <p:nvPr/>
        </p:nvPicPr>
        <p:blipFill>
          <a:blip r:embed="rId5"/>
          <a:srcRect l="16" r="16"/>
          <a:stretch/>
        </p:blipFill>
        <p:spPr>
          <a:xfrm>
            <a:off x="283687" y="2416535"/>
            <a:ext cx="1493244" cy="2332559"/>
          </a:xfrm>
          <a:prstGeom prst="rect">
            <a:avLst/>
          </a:prstGeom>
        </p:spPr>
      </p:pic>
      <p:sp>
        <p:nvSpPr>
          <p:cNvPr id="58" name="Text Placeholder 24">
            <a:extLst>
              <a:ext uri="{FF2B5EF4-FFF2-40B4-BE49-F238E27FC236}">
                <a16:creationId xmlns:a16="http://schemas.microsoft.com/office/drawing/2014/main" id="{728B3D42-83A8-2B4E-828C-D93D447A2A61}"/>
              </a:ext>
            </a:extLst>
          </p:cNvPr>
          <p:cNvSpPr txBox="1">
            <a:spLocks/>
          </p:cNvSpPr>
          <p:nvPr/>
        </p:nvSpPr>
        <p:spPr>
          <a:xfrm>
            <a:off x="3847112" y="4717158"/>
            <a:ext cx="1342662" cy="104233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DA7D33"/>
                </a:solidFill>
                <a:ea typeface="Calibri"/>
                <a:cs typeface="Calibri"/>
              </a:rPr>
              <a:t>Ryan </a:t>
            </a:r>
            <a:r>
              <a:rPr lang="en-US" sz="2400" err="1">
                <a:solidFill>
                  <a:srgbClr val="DA7D33"/>
                </a:solidFill>
                <a:ea typeface="Calibri"/>
                <a:cs typeface="Calibri"/>
              </a:rPr>
              <a:t>Dreibelbis</a:t>
            </a:r>
            <a:endParaRPr lang="en-US">
              <a:solidFill>
                <a:srgbClr val="DA7D33"/>
              </a:solidFill>
              <a:cs typeface="Calibri"/>
            </a:endParaRPr>
          </a:p>
          <a:p>
            <a:pPr marL="0" indent="0">
              <a:buNone/>
            </a:pPr>
            <a:r>
              <a:rPr lang="en-US" sz="1800">
                <a:solidFill>
                  <a:srgbClr val="DA7D33"/>
                </a:solidFill>
                <a:cs typeface="Calibri"/>
              </a:rPr>
              <a:t>CFD Analyst</a:t>
            </a:r>
            <a:endParaRPr lang="en-US" sz="1800">
              <a:solidFill>
                <a:srgbClr val="DA7D33"/>
              </a:solidFill>
              <a:ea typeface="Calibri"/>
              <a:cs typeface="Calibri"/>
            </a:endParaRPr>
          </a:p>
        </p:txBody>
      </p:sp>
      <p:sp>
        <p:nvSpPr>
          <p:cNvPr id="60" name="Text Placeholder 28">
            <a:extLst>
              <a:ext uri="{FF2B5EF4-FFF2-40B4-BE49-F238E27FC236}">
                <a16:creationId xmlns:a16="http://schemas.microsoft.com/office/drawing/2014/main" id="{08FD25A5-0F8B-3760-8078-E0E68638AE03}"/>
              </a:ext>
            </a:extLst>
          </p:cNvPr>
          <p:cNvSpPr txBox="1">
            <a:spLocks/>
          </p:cNvSpPr>
          <p:nvPr/>
        </p:nvSpPr>
        <p:spPr>
          <a:xfrm>
            <a:off x="7279345" y="4763935"/>
            <a:ext cx="1630444" cy="1042337"/>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DA7D33"/>
                </a:solidFill>
                <a:ea typeface="Calibri"/>
                <a:cs typeface="Calibri"/>
              </a:rPr>
              <a:t>Peter </a:t>
            </a:r>
            <a:r>
              <a:rPr lang="en-US" sz="2400" err="1">
                <a:solidFill>
                  <a:srgbClr val="DA7D33"/>
                </a:solidFill>
                <a:ea typeface="Calibri"/>
                <a:cs typeface="Calibri"/>
              </a:rPr>
              <a:t>Mougey</a:t>
            </a:r>
            <a:endParaRPr lang="en-US" sz="2400">
              <a:solidFill>
                <a:srgbClr val="DA7D33"/>
              </a:solidFill>
              <a:ea typeface="Calibri"/>
              <a:cs typeface="Calibri"/>
            </a:endParaRPr>
          </a:p>
          <a:p>
            <a:pPr marL="0" indent="0">
              <a:buNone/>
            </a:pPr>
            <a:r>
              <a:rPr lang="en-US" sz="1800">
                <a:solidFill>
                  <a:srgbClr val="DA7D33"/>
                </a:solidFill>
                <a:cs typeface="Calibri"/>
              </a:rPr>
              <a:t>Manufacturer</a:t>
            </a:r>
            <a:endParaRPr lang="en-US" sz="1800">
              <a:solidFill>
                <a:srgbClr val="DA7D33"/>
              </a:solidFill>
              <a:ea typeface="Calibri"/>
              <a:cs typeface="Calibri"/>
            </a:endParaRPr>
          </a:p>
        </p:txBody>
      </p:sp>
      <p:sp>
        <p:nvSpPr>
          <p:cNvPr id="62" name="Text Placeholder 29">
            <a:extLst>
              <a:ext uri="{FF2B5EF4-FFF2-40B4-BE49-F238E27FC236}">
                <a16:creationId xmlns:a16="http://schemas.microsoft.com/office/drawing/2014/main" id="{B273EF2A-D863-C842-B2AA-C79896D09061}"/>
              </a:ext>
            </a:extLst>
          </p:cNvPr>
          <p:cNvSpPr txBox="1">
            <a:spLocks/>
          </p:cNvSpPr>
          <p:nvPr/>
        </p:nvSpPr>
        <p:spPr>
          <a:xfrm>
            <a:off x="9065629" y="1065335"/>
            <a:ext cx="1445441" cy="1502976"/>
          </a:xfrm>
          <a:prstGeom prst="rect">
            <a:avLst/>
          </a:prstGeom>
        </p:spPr>
        <p:txBody>
          <a:bodyPr vert="horz" wrap="square" lIns="0" tIns="0" rIns="0" bIns="0" rtlCol="0" anchor="t">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400">
                <a:solidFill>
                  <a:srgbClr val="772F40"/>
                </a:solidFill>
                <a:ea typeface="Calibri"/>
                <a:cs typeface="Calibri"/>
              </a:rPr>
              <a:t>Lawrence Terrell</a:t>
            </a:r>
            <a:endParaRPr lang="en-US">
              <a:solidFill>
                <a:srgbClr val="772F40"/>
              </a:solidFill>
              <a:ea typeface="Calibri"/>
              <a:cs typeface="Calibri"/>
            </a:endParaRPr>
          </a:p>
          <a:p>
            <a:pPr marL="0" indent="0">
              <a:buNone/>
            </a:pPr>
            <a:r>
              <a:rPr lang="en-US" sz="1800">
                <a:solidFill>
                  <a:srgbClr val="772F40"/>
                </a:solidFill>
                <a:ea typeface="Calibri"/>
                <a:cs typeface="Calibri"/>
              </a:rPr>
              <a:t>CFD Analyst</a:t>
            </a:r>
          </a:p>
          <a:p>
            <a:endParaRPr lang="en-US" sz="2400">
              <a:solidFill>
                <a:srgbClr val="772F3F"/>
              </a:solidFill>
              <a:ea typeface="Calibri"/>
              <a:cs typeface="Calibri"/>
            </a:endParaRPr>
          </a:p>
        </p:txBody>
      </p:sp>
      <p:pic>
        <p:nvPicPr>
          <p:cNvPr id="64" name="Picture Placeholder 7" descr="A person wearing glasses and a white shirt&#10;&#10;Description automatically generated">
            <a:extLst>
              <a:ext uri="{FF2B5EF4-FFF2-40B4-BE49-F238E27FC236}">
                <a16:creationId xmlns:a16="http://schemas.microsoft.com/office/drawing/2014/main" id="{55C7F3FA-453D-13AF-F24B-745F6F8C5CAD}"/>
              </a:ext>
            </a:extLst>
          </p:cNvPr>
          <p:cNvPicPr>
            <a:picLocks noChangeAspect="1"/>
          </p:cNvPicPr>
          <p:nvPr/>
        </p:nvPicPr>
        <p:blipFill>
          <a:blip r:embed="rId6"/>
          <a:srcRect l="12571" t="510" r="11233" b="-661"/>
          <a:stretch/>
        </p:blipFill>
        <p:spPr>
          <a:xfrm>
            <a:off x="9068176" y="2416535"/>
            <a:ext cx="1363522" cy="2347181"/>
          </a:xfrm>
          <a:prstGeom prst="rect">
            <a:avLst/>
          </a:prstGeom>
        </p:spPr>
      </p:pic>
      <p:pic>
        <p:nvPicPr>
          <p:cNvPr id="66" name="Picture Placeholder 1" descr="A person wearing a white shirt and a pearl necklace&#10;&#10;Description automatically generated">
            <a:extLst>
              <a:ext uri="{FF2B5EF4-FFF2-40B4-BE49-F238E27FC236}">
                <a16:creationId xmlns:a16="http://schemas.microsoft.com/office/drawing/2014/main" id="{A6F74803-FE07-0BF9-E17D-D1722A9F22B1}"/>
              </a:ext>
            </a:extLst>
          </p:cNvPr>
          <p:cNvPicPr>
            <a:picLocks noChangeAspect="1"/>
          </p:cNvPicPr>
          <p:nvPr/>
        </p:nvPicPr>
        <p:blipFill>
          <a:blip r:embed="rId7"/>
          <a:srcRect l="-1561" t="2817" r="1026" b="3902"/>
          <a:stretch/>
        </p:blipFill>
        <p:spPr>
          <a:xfrm>
            <a:off x="1950028" y="2416535"/>
            <a:ext cx="1651069" cy="2329640"/>
          </a:xfrm>
          <a:prstGeom prst="rect">
            <a:avLst/>
          </a:prstGeom>
        </p:spPr>
      </p:pic>
      <p:pic>
        <p:nvPicPr>
          <p:cNvPr id="68" name="Picture 67" descr="A person with a beard smiling for a picture&#10;&#10;Description automatically generated">
            <a:extLst>
              <a:ext uri="{FF2B5EF4-FFF2-40B4-BE49-F238E27FC236}">
                <a16:creationId xmlns:a16="http://schemas.microsoft.com/office/drawing/2014/main" id="{B6A23272-439D-CB0C-5D90-747C80A112AB}"/>
              </a:ext>
            </a:extLst>
          </p:cNvPr>
          <p:cNvPicPr>
            <a:picLocks noChangeAspect="1"/>
          </p:cNvPicPr>
          <p:nvPr/>
        </p:nvPicPr>
        <p:blipFill>
          <a:blip r:embed="rId8">
            <a:alphaModFix/>
          </a:blip>
          <a:srcRect l="135" r="-568" b="-348"/>
          <a:stretch/>
        </p:blipFill>
        <p:spPr>
          <a:xfrm>
            <a:off x="3739870" y="2485183"/>
            <a:ext cx="1533371" cy="2199207"/>
          </a:xfrm>
          <a:prstGeom prst="rect">
            <a:avLst/>
          </a:prstGeom>
          <a:ln>
            <a:noFill/>
          </a:ln>
          <a:effectLst>
            <a:outerShdw blurRad="190500" algn="tl" rotWithShape="0">
              <a:srgbClr val="000000">
                <a:alpha val="70000"/>
              </a:srgbClr>
            </a:outerShdw>
          </a:effectLst>
        </p:spPr>
      </p:pic>
      <p:sp>
        <p:nvSpPr>
          <p:cNvPr id="9" name="Title 6">
            <a:extLst>
              <a:ext uri="{FF2B5EF4-FFF2-40B4-BE49-F238E27FC236}">
                <a16:creationId xmlns:a16="http://schemas.microsoft.com/office/drawing/2014/main" id="{C37E57B8-B7DA-CD5B-50A7-A0ED85C49070}"/>
              </a:ext>
            </a:extLst>
          </p:cNvPr>
          <p:cNvSpPr txBox="1">
            <a:spLocks/>
          </p:cNvSpPr>
          <p:nvPr/>
        </p:nvSpPr>
        <p:spPr>
          <a:xfrm>
            <a:off x="254476" y="2050284"/>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solidFill>
                  <a:srgbClr val="DA7D34"/>
                </a:solidFill>
              </a:rPr>
              <a:t>Presenter</a:t>
            </a:r>
          </a:p>
        </p:txBody>
      </p:sp>
      <p:sp>
        <p:nvSpPr>
          <p:cNvPr id="14" name="Title 6">
            <a:extLst>
              <a:ext uri="{FF2B5EF4-FFF2-40B4-BE49-F238E27FC236}">
                <a16:creationId xmlns:a16="http://schemas.microsoft.com/office/drawing/2014/main" id="{2F03397D-2F75-F4C9-50A1-77534BE432AF}"/>
              </a:ext>
            </a:extLst>
          </p:cNvPr>
          <p:cNvSpPr txBox="1">
            <a:spLocks/>
          </p:cNvSpPr>
          <p:nvPr/>
        </p:nvSpPr>
        <p:spPr>
          <a:xfrm>
            <a:off x="8972139" y="656682"/>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solidFill>
                  <a:srgbClr val="DA7D34"/>
                </a:solidFill>
              </a:rPr>
              <a:t>Presenter</a:t>
            </a:r>
          </a:p>
        </p:txBody>
      </p:sp>
      <p:sp>
        <p:nvSpPr>
          <p:cNvPr id="16" name="Title 6">
            <a:extLst>
              <a:ext uri="{FF2B5EF4-FFF2-40B4-BE49-F238E27FC236}">
                <a16:creationId xmlns:a16="http://schemas.microsoft.com/office/drawing/2014/main" id="{7E4FCFC3-6094-E1A8-23F0-85B14C929017}"/>
              </a:ext>
            </a:extLst>
          </p:cNvPr>
          <p:cNvSpPr txBox="1">
            <a:spLocks/>
          </p:cNvSpPr>
          <p:nvPr/>
        </p:nvSpPr>
        <p:spPr>
          <a:xfrm>
            <a:off x="5438318" y="642828"/>
            <a:ext cx="1560832" cy="274320"/>
          </a:xfrm>
          <a:prstGeom prst="rect">
            <a:avLst/>
          </a:prstGeom>
        </p:spPr>
        <p:txBody>
          <a:bodyPr lIns="91440" tIns="45720" rIns="91440" bIns="45720" anchor="t"/>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sz="2000">
                <a:solidFill>
                  <a:srgbClr val="DA7D34"/>
                </a:solidFill>
              </a:rPr>
              <a:t>Presenter</a:t>
            </a:r>
          </a:p>
        </p:txBody>
      </p:sp>
      <p:sp>
        <p:nvSpPr>
          <p:cNvPr id="47" name="Title 18">
            <a:extLst>
              <a:ext uri="{FF2B5EF4-FFF2-40B4-BE49-F238E27FC236}">
                <a16:creationId xmlns:a16="http://schemas.microsoft.com/office/drawing/2014/main" id="{91F49F32-7942-1BD7-9A55-B8DE71738D4A}"/>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Our Team</a:t>
            </a:r>
          </a:p>
        </p:txBody>
      </p:sp>
      <p:sp>
        <p:nvSpPr>
          <p:cNvPr id="7" name="Text Placeholder 5">
            <a:extLst>
              <a:ext uri="{FF2B5EF4-FFF2-40B4-BE49-F238E27FC236}">
                <a16:creationId xmlns:a16="http://schemas.microsoft.com/office/drawing/2014/main" id="{118C3A8C-EE8A-2325-3265-EE501D292111}"/>
              </a:ext>
            </a:extLst>
          </p:cNvPr>
          <p:cNvSpPr>
            <a:spLocks noGrp="1"/>
          </p:cNvSpPr>
          <p:nvPr>
            <p:ph type="body" sz="quarter" idx="13"/>
          </p:nvPr>
        </p:nvSpPr>
        <p:spPr>
          <a:xfrm>
            <a:off x="10668000" y="0"/>
            <a:ext cx="1524000" cy="757130"/>
          </a:xfrm>
        </p:spPr>
        <p:txBody>
          <a:bodyPr/>
          <a:lstStyle/>
          <a:p>
            <a:r>
              <a:rPr lang="en-US">
                <a:ea typeface="Calibri"/>
              </a:rPr>
              <a:t>All</a:t>
            </a:r>
          </a:p>
        </p:txBody>
      </p:sp>
    </p:spTree>
    <p:extLst>
      <p:ext uri="{BB962C8B-B14F-4D97-AF65-F5344CB8AC3E}">
        <p14:creationId xmlns:p14="http://schemas.microsoft.com/office/powerpoint/2010/main" val="393406063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A6C76EA-E8B7-9434-5612-4872FC98CA92}"/>
              </a:ext>
            </a:extLst>
          </p:cNvPr>
          <p:cNvSpPr>
            <a:spLocks noGrp="1"/>
          </p:cNvSpPr>
          <p:nvPr>
            <p:ph type="sldNum" sz="quarter" idx="12"/>
          </p:nvPr>
        </p:nvSpPr>
        <p:spPr/>
        <p:txBody>
          <a:bodyPr/>
          <a:lstStyle/>
          <a:p>
            <a:fld id="{A5AEF524-62EC-C340-82A1-9F47B6C43E55}" type="slidenum">
              <a:rPr lang="en-US" smtClean="0"/>
              <a:t>20</a:t>
            </a:fld>
            <a:endParaRPr lang="en-US"/>
          </a:p>
        </p:txBody>
      </p:sp>
      <p:sp>
        <p:nvSpPr>
          <p:cNvPr id="22" name="Title 1">
            <a:extLst>
              <a:ext uri="{FF2B5EF4-FFF2-40B4-BE49-F238E27FC236}">
                <a16:creationId xmlns:a16="http://schemas.microsoft.com/office/drawing/2014/main" id="{9289935F-B911-167D-34BD-5203404EEE3C}"/>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Preparation &amp; Set Up</a:t>
            </a:r>
          </a:p>
        </p:txBody>
      </p:sp>
      <p:pic>
        <p:nvPicPr>
          <p:cNvPr id="7" name="Picture 6" descr="A white machine with a screen and a blue screen&#10;&#10;Description automatically generated">
            <a:extLst>
              <a:ext uri="{FF2B5EF4-FFF2-40B4-BE49-F238E27FC236}">
                <a16:creationId xmlns:a16="http://schemas.microsoft.com/office/drawing/2014/main" id="{607B2F25-2CF7-CF78-63B8-A35BF08DB3FD}"/>
              </a:ext>
            </a:extLst>
          </p:cNvPr>
          <p:cNvPicPr>
            <a:picLocks noChangeAspect="1"/>
          </p:cNvPicPr>
          <p:nvPr/>
        </p:nvPicPr>
        <p:blipFill>
          <a:blip r:embed="rId3"/>
          <a:stretch>
            <a:fillRect/>
          </a:stretch>
        </p:blipFill>
        <p:spPr>
          <a:xfrm rot="5400000">
            <a:off x="6359087" y="716646"/>
            <a:ext cx="3339537" cy="2487258"/>
          </a:xfrm>
          <a:prstGeom prst="rect">
            <a:avLst/>
          </a:prstGeom>
        </p:spPr>
      </p:pic>
      <p:pic>
        <p:nvPicPr>
          <p:cNvPr id="8" name="Picture 7" descr="A blue and white machine&#10;&#10;Description automatically generated">
            <a:extLst>
              <a:ext uri="{FF2B5EF4-FFF2-40B4-BE49-F238E27FC236}">
                <a16:creationId xmlns:a16="http://schemas.microsoft.com/office/drawing/2014/main" id="{628C0A50-E39E-2B2E-808C-993466719A24}"/>
              </a:ext>
            </a:extLst>
          </p:cNvPr>
          <p:cNvPicPr>
            <a:picLocks noChangeAspect="1"/>
          </p:cNvPicPr>
          <p:nvPr/>
        </p:nvPicPr>
        <p:blipFill>
          <a:blip r:embed="rId4"/>
          <a:srcRect l="14429" b="127"/>
          <a:stretch/>
        </p:blipFill>
        <p:spPr>
          <a:xfrm rot="5400000">
            <a:off x="7368598" y="3402038"/>
            <a:ext cx="2857658" cy="2484095"/>
          </a:xfrm>
          <a:prstGeom prst="rect">
            <a:avLst/>
          </a:prstGeom>
        </p:spPr>
      </p:pic>
      <p:sp>
        <p:nvSpPr>
          <p:cNvPr id="23" name="TextBox 22">
            <a:extLst>
              <a:ext uri="{FF2B5EF4-FFF2-40B4-BE49-F238E27FC236}">
                <a16:creationId xmlns:a16="http://schemas.microsoft.com/office/drawing/2014/main" id="{3B3A450E-1867-F4B0-A4B8-6BB01FC2A48A}"/>
              </a:ext>
            </a:extLst>
          </p:cNvPr>
          <p:cNvSpPr txBox="1"/>
          <p:nvPr/>
        </p:nvSpPr>
        <p:spPr>
          <a:xfrm>
            <a:off x="6308254" y="6207663"/>
            <a:ext cx="4274813" cy="338554"/>
          </a:xfrm>
          <a:prstGeom prst="rect">
            <a:avLst/>
          </a:prstGeom>
          <a:noFill/>
        </p:spPr>
        <p:txBody>
          <a:bodyPr wrap="square" lIns="91440" tIns="45720" rIns="91440" bIns="45720" rtlCol="0" anchor="t">
            <a:spAutoFit/>
          </a:bodyPr>
          <a:lstStyle/>
          <a:p>
            <a:pPr algn="ctr"/>
            <a:r>
              <a:rPr lang="en-US" sz="1600"/>
              <a:t>Room 124 at HPMI - </a:t>
            </a:r>
            <a:r>
              <a:rPr lang="en-US" sz="1600">
                <a:ea typeface="+mn-lt"/>
                <a:cs typeface="+mn-lt"/>
              </a:rPr>
              <a:t>Dehydrating Simulant</a:t>
            </a:r>
            <a:endParaRPr lang="en-US" sz="1600"/>
          </a:p>
        </p:txBody>
      </p:sp>
      <p:sp>
        <p:nvSpPr>
          <p:cNvPr id="13" name="Footer Placeholder 3">
            <a:extLst>
              <a:ext uri="{FF2B5EF4-FFF2-40B4-BE49-F238E27FC236}">
                <a16:creationId xmlns:a16="http://schemas.microsoft.com/office/drawing/2014/main" id="{2A0CE2C2-F5D6-400A-94C3-029D52618361}"/>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Text Placeholder 17">
            <a:extLst>
              <a:ext uri="{FF2B5EF4-FFF2-40B4-BE49-F238E27FC236}">
                <a16:creationId xmlns:a16="http://schemas.microsoft.com/office/drawing/2014/main" id="{F683999D-7A8F-AE4B-74A7-1F4D4643285E}"/>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Mina </a:t>
            </a:r>
            <a:r>
              <a:rPr lang="en-US" err="1"/>
              <a:t>Brahmbhatt</a:t>
            </a:r>
            <a:endParaRPr lang="en-US"/>
          </a:p>
        </p:txBody>
      </p:sp>
      <p:graphicFrame>
        <p:nvGraphicFramePr>
          <p:cNvPr id="5" name="Diagram 4">
            <a:extLst>
              <a:ext uri="{FF2B5EF4-FFF2-40B4-BE49-F238E27FC236}">
                <a16:creationId xmlns:a16="http://schemas.microsoft.com/office/drawing/2014/main" id="{DAA6EE8F-4A8B-3C63-4E83-01BFEB2EE7F5}"/>
              </a:ext>
            </a:extLst>
          </p:cNvPr>
          <p:cNvGraphicFramePr/>
          <p:nvPr>
            <p:extLst>
              <p:ext uri="{D42A27DB-BD31-4B8C-83A1-F6EECF244321}">
                <p14:modId xmlns:p14="http://schemas.microsoft.com/office/powerpoint/2010/main" val="3954065925"/>
              </p:ext>
            </p:extLst>
          </p:nvPr>
        </p:nvGraphicFramePr>
        <p:xfrm>
          <a:off x="-1228299" y="1663677"/>
          <a:ext cx="8203173" cy="394721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257062188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21</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
            <a:extLst>
              <a:ext uri="{FF2B5EF4-FFF2-40B4-BE49-F238E27FC236}">
                <a16:creationId xmlns:a16="http://schemas.microsoft.com/office/drawing/2014/main" id="{251636CC-02C2-240D-3F5E-02A73CE5A17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UV Light Visualization</a:t>
            </a:r>
          </a:p>
        </p:txBody>
      </p:sp>
      <p:sp>
        <p:nvSpPr>
          <p:cNvPr id="18" name="Text Placeholder 17">
            <a:extLst>
              <a:ext uri="{FF2B5EF4-FFF2-40B4-BE49-F238E27FC236}">
                <a16:creationId xmlns:a16="http://schemas.microsoft.com/office/drawing/2014/main" id="{50034CE4-78C4-913F-691A-D23DC6239956}"/>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204798226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22</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Explosion: 8 Points 27">
            <a:extLst>
              <a:ext uri="{FF2B5EF4-FFF2-40B4-BE49-F238E27FC236}">
                <a16:creationId xmlns:a16="http://schemas.microsoft.com/office/drawing/2014/main" id="{0511499E-0A16-169E-7262-57E12A63220A}"/>
              </a:ext>
            </a:extLst>
          </p:cNvPr>
          <p:cNvSpPr/>
          <p:nvPr/>
        </p:nvSpPr>
        <p:spPr>
          <a:xfrm>
            <a:off x="5218852" y="303353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Explosion: 8 Points 28">
            <a:extLst>
              <a:ext uri="{FF2B5EF4-FFF2-40B4-BE49-F238E27FC236}">
                <a16:creationId xmlns:a16="http://schemas.microsoft.com/office/drawing/2014/main" id="{518D5CC4-3229-0910-C386-01423045EFC6}"/>
              </a:ext>
            </a:extLst>
          </p:cNvPr>
          <p:cNvSpPr/>
          <p:nvPr/>
        </p:nvSpPr>
        <p:spPr>
          <a:xfrm>
            <a:off x="4985938" y="428162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Explosion: 8 Points 29">
            <a:extLst>
              <a:ext uri="{FF2B5EF4-FFF2-40B4-BE49-F238E27FC236}">
                <a16:creationId xmlns:a16="http://schemas.microsoft.com/office/drawing/2014/main" id="{C9D48B6E-D884-C369-C477-898D14F25E8E}"/>
              </a:ext>
            </a:extLst>
          </p:cNvPr>
          <p:cNvSpPr/>
          <p:nvPr/>
        </p:nvSpPr>
        <p:spPr>
          <a:xfrm>
            <a:off x="6168629" y="4952941"/>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Explosion: 8 Points 30">
            <a:extLst>
              <a:ext uri="{FF2B5EF4-FFF2-40B4-BE49-F238E27FC236}">
                <a16:creationId xmlns:a16="http://schemas.microsoft.com/office/drawing/2014/main" id="{DB61C772-DBF0-1029-B15D-C2BCFD9A261F}"/>
              </a:ext>
            </a:extLst>
          </p:cNvPr>
          <p:cNvSpPr/>
          <p:nvPr/>
        </p:nvSpPr>
        <p:spPr>
          <a:xfrm>
            <a:off x="4415624" y="510312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Explosion: 8 Points 31">
            <a:extLst>
              <a:ext uri="{FF2B5EF4-FFF2-40B4-BE49-F238E27FC236}">
                <a16:creationId xmlns:a16="http://schemas.microsoft.com/office/drawing/2014/main" id="{858BC13F-2636-A66F-05AF-799D567323B3}"/>
              </a:ext>
            </a:extLst>
          </p:cNvPr>
          <p:cNvSpPr/>
          <p:nvPr/>
        </p:nvSpPr>
        <p:spPr>
          <a:xfrm>
            <a:off x="6340805" y="2723109"/>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Explosion: 8 Points 32">
            <a:extLst>
              <a:ext uri="{FF2B5EF4-FFF2-40B4-BE49-F238E27FC236}">
                <a16:creationId xmlns:a16="http://schemas.microsoft.com/office/drawing/2014/main" id="{80C8CEF0-26DA-D52F-52F0-727B58082D8A}"/>
              </a:ext>
            </a:extLst>
          </p:cNvPr>
          <p:cNvSpPr/>
          <p:nvPr/>
        </p:nvSpPr>
        <p:spPr>
          <a:xfrm>
            <a:off x="3178295" y="2948624"/>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Explosion: 8 Points 34">
            <a:extLst>
              <a:ext uri="{FF2B5EF4-FFF2-40B4-BE49-F238E27FC236}">
                <a16:creationId xmlns:a16="http://schemas.microsoft.com/office/drawing/2014/main" id="{825E214B-C111-A42C-3DB6-3A4C98AA28DA}"/>
              </a:ext>
            </a:extLst>
          </p:cNvPr>
          <p:cNvSpPr/>
          <p:nvPr/>
        </p:nvSpPr>
        <p:spPr>
          <a:xfrm>
            <a:off x="6584602" y="4593663"/>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Explosion: 8 Points 35">
            <a:extLst>
              <a:ext uri="{FF2B5EF4-FFF2-40B4-BE49-F238E27FC236}">
                <a16:creationId xmlns:a16="http://schemas.microsoft.com/office/drawing/2014/main" id="{7E81E9DE-0897-A310-7E56-7EB87F894609}"/>
              </a:ext>
            </a:extLst>
          </p:cNvPr>
          <p:cNvSpPr/>
          <p:nvPr/>
        </p:nvSpPr>
        <p:spPr>
          <a:xfrm>
            <a:off x="8090291" y="5190604"/>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Explosion: 8 Points 36">
            <a:extLst>
              <a:ext uri="{FF2B5EF4-FFF2-40B4-BE49-F238E27FC236}">
                <a16:creationId xmlns:a16="http://schemas.microsoft.com/office/drawing/2014/main" id="{2DDD751E-A774-F4A5-DD56-9CB22B3F07DF}"/>
              </a:ext>
            </a:extLst>
          </p:cNvPr>
          <p:cNvSpPr/>
          <p:nvPr/>
        </p:nvSpPr>
        <p:spPr>
          <a:xfrm>
            <a:off x="5133117" y="2511852"/>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Explosion: 8 Points 37">
            <a:extLst>
              <a:ext uri="{FF2B5EF4-FFF2-40B4-BE49-F238E27FC236}">
                <a16:creationId xmlns:a16="http://schemas.microsoft.com/office/drawing/2014/main" id="{BB68C7BF-9111-90C7-052C-3C12EB058114}"/>
              </a:ext>
            </a:extLst>
          </p:cNvPr>
          <p:cNvSpPr/>
          <p:nvPr/>
        </p:nvSpPr>
        <p:spPr>
          <a:xfrm>
            <a:off x="6511484" y="350510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23" name="Explosion: 8 Points 38">
            <a:extLst>
              <a:ext uri="{FF2B5EF4-FFF2-40B4-BE49-F238E27FC236}">
                <a16:creationId xmlns:a16="http://schemas.microsoft.com/office/drawing/2014/main" id="{8BEF0990-CFEC-B631-A328-1960EC000136}"/>
              </a:ext>
            </a:extLst>
          </p:cNvPr>
          <p:cNvSpPr/>
          <p:nvPr/>
        </p:nvSpPr>
        <p:spPr>
          <a:xfrm>
            <a:off x="3664491" y="2505656"/>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Explosion: 8 Points 39">
            <a:extLst>
              <a:ext uri="{FF2B5EF4-FFF2-40B4-BE49-F238E27FC236}">
                <a16:creationId xmlns:a16="http://schemas.microsoft.com/office/drawing/2014/main" id="{E332E4F6-62F8-E55E-2A99-C46273FDFA7A}"/>
              </a:ext>
            </a:extLst>
          </p:cNvPr>
          <p:cNvSpPr/>
          <p:nvPr/>
        </p:nvSpPr>
        <p:spPr>
          <a:xfrm>
            <a:off x="8205929" y="327180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Explosion: 8 Points 29">
            <a:extLst>
              <a:ext uri="{FF2B5EF4-FFF2-40B4-BE49-F238E27FC236}">
                <a16:creationId xmlns:a16="http://schemas.microsoft.com/office/drawing/2014/main" id="{70842F77-4A41-2E7A-25F6-092AF251678C}"/>
              </a:ext>
            </a:extLst>
          </p:cNvPr>
          <p:cNvSpPr/>
          <p:nvPr/>
        </p:nvSpPr>
        <p:spPr>
          <a:xfrm>
            <a:off x="5592338" y="4633932"/>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Explosion: 8 Points 37">
            <a:extLst>
              <a:ext uri="{FF2B5EF4-FFF2-40B4-BE49-F238E27FC236}">
                <a16:creationId xmlns:a16="http://schemas.microsoft.com/office/drawing/2014/main" id="{146B0904-727C-FFAA-72AE-C93C2FB2A614}"/>
              </a:ext>
            </a:extLst>
          </p:cNvPr>
          <p:cNvSpPr/>
          <p:nvPr/>
        </p:nvSpPr>
        <p:spPr>
          <a:xfrm>
            <a:off x="6522633" y="402974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1" name="Explosion: 8 Points 31">
            <a:extLst>
              <a:ext uri="{FF2B5EF4-FFF2-40B4-BE49-F238E27FC236}">
                <a16:creationId xmlns:a16="http://schemas.microsoft.com/office/drawing/2014/main" id="{DFF443E0-2DF6-534C-4449-28CD730C2E6B}"/>
              </a:ext>
            </a:extLst>
          </p:cNvPr>
          <p:cNvSpPr/>
          <p:nvPr/>
        </p:nvSpPr>
        <p:spPr>
          <a:xfrm>
            <a:off x="6857983" y="3103337"/>
            <a:ext cx="122096" cy="11712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Explosion: 8 Points 37">
            <a:extLst>
              <a:ext uri="{FF2B5EF4-FFF2-40B4-BE49-F238E27FC236}">
                <a16:creationId xmlns:a16="http://schemas.microsoft.com/office/drawing/2014/main" id="{77A53335-69A8-1478-59DE-94E72D102CDD}"/>
              </a:ext>
            </a:extLst>
          </p:cNvPr>
          <p:cNvSpPr/>
          <p:nvPr/>
        </p:nvSpPr>
        <p:spPr>
          <a:xfrm>
            <a:off x="6079169" y="375834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3" name="Explosion: 8 Points 37">
            <a:extLst>
              <a:ext uri="{FF2B5EF4-FFF2-40B4-BE49-F238E27FC236}">
                <a16:creationId xmlns:a16="http://schemas.microsoft.com/office/drawing/2014/main" id="{2F5DB135-6265-7672-2809-88337614B2CC}"/>
              </a:ext>
            </a:extLst>
          </p:cNvPr>
          <p:cNvSpPr/>
          <p:nvPr/>
        </p:nvSpPr>
        <p:spPr>
          <a:xfrm>
            <a:off x="5493652" y="405598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4" name="Explosion: 8 Points 37">
            <a:extLst>
              <a:ext uri="{FF2B5EF4-FFF2-40B4-BE49-F238E27FC236}">
                <a16:creationId xmlns:a16="http://schemas.microsoft.com/office/drawing/2014/main" id="{B49FCB53-7189-F387-31DE-F9FB73EC77DB}"/>
              </a:ext>
            </a:extLst>
          </p:cNvPr>
          <p:cNvSpPr/>
          <p:nvPr/>
        </p:nvSpPr>
        <p:spPr>
          <a:xfrm>
            <a:off x="5326374" y="361409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5" name="Explosion: 8 Points 37">
            <a:extLst>
              <a:ext uri="{FF2B5EF4-FFF2-40B4-BE49-F238E27FC236}">
                <a16:creationId xmlns:a16="http://schemas.microsoft.com/office/drawing/2014/main" id="{7C27FA0A-90E6-B3F3-6D44-07CBA1DC3E11}"/>
              </a:ext>
            </a:extLst>
          </p:cNvPr>
          <p:cNvSpPr/>
          <p:nvPr/>
        </p:nvSpPr>
        <p:spPr>
          <a:xfrm>
            <a:off x="4441696" y="298229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6" name="Explosion: 8 Points 30">
            <a:extLst>
              <a:ext uri="{FF2B5EF4-FFF2-40B4-BE49-F238E27FC236}">
                <a16:creationId xmlns:a16="http://schemas.microsoft.com/office/drawing/2014/main" id="{E5EC6C1D-449F-BD51-C37A-E5F3E4095638}"/>
              </a:ext>
            </a:extLst>
          </p:cNvPr>
          <p:cNvSpPr/>
          <p:nvPr/>
        </p:nvSpPr>
        <p:spPr>
          <a:xfrm>
            <a:off x="3587955" y="519060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37">
            <a:extLst>
              <a:ext uri="{FF2B5EF4-FFF2-40B4-BE49-F238E27FC236}">
                <a16:creationId xmlns:a16="http://schemas.microsoft.com/office/drawing/2014/main" id="{CD834426-62A2-F0D6-5A70-2140AF8BC6B7}"/>
              </a:ext>
            </a:extLst>
          </p:cNvPr>
          <p:cNvSpPr/>
          <p:nvPr/>
        </p:nvSpPr>
        <p:spPr>
          <a:xfrm>
            <a:off x="4722682" y="228980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8" name="Explosion: 8 Points 37">
            <a:extLst>
              <a:ext uri="{FF2B5EF4-FFF2-40B4-BE49-F238E27FC236}">
                <a16:creationId xmlns:a16="http://schemas.microsoft.com/office/drawing/2014/main" id="{FF16A15B-6B0E-2A84-BA44-447F4F8B1853}"/>
              </a:ext>
            </a:extLst>
          </p:cNvPr>
          <p:cNvSpPr/>
          <p:nvPr/>
        </p:nvSpPr>
        <p:spPr>
          <a:xfrm>
            <a:off x="5668873" y="519060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9" name="Explosion: 8 Points 34">
            <a:extLst>
              <a:ext uri="{FF2B5EF4-FFF2-40B4-BE49-F238E27FC236}">
                <a16:creationId xmlns:a16="http://schemas.microsoft.com/office/drawing/2014/main" id="{56222D16-D9EB-2308-B6EE-95AFFCDB83B0}"/>
              </a:ext>
            </a:extLst>
          </p:cNvPr>
          <p:cNvSpPr/>
          <p:nvPr/>
        </p:nvSpPr>
        <p:spPr>
          <a:xfrm>
            <a:off x="7372751" y="282964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37">
            <a:extLst>
              <a:ext uri="{FF2B5EF4-FFF2-40B4-BE49-F238E27FC236}">
                <a16:creationId xmlns:a16="http://schemas.microsoft.com/office/drawing/2014/main" id="{EAE2BCBA-B6E7-8310-768B-9C02EB1A67A7}"/>
              </a:ext>
            </a:extLst>
          </p:cNvPr>
          <p:cNvSpPr/>
          <p:nvPr/>
        </p:nvSpPr>
        <p:spPr>
          <a:xfrm>
            <a:off x="4684003" y="475728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1" name="Explosion: 8 Points 37">
            <a:extLst>
              <a:ext uri="{FF2B5EF4-FFF2-40B4-BE49-F238E27FC236}">
                <a16:creationId xmlns:a16="http://schemas.microsoft.com/office/drawing/2014/main" id="{C269EC11-E00D-1739-A260-087D39712124}"/>
              </a:ext>
            </a:extLst>
          </p:cNvPr>
          <p:cNvSpPr/>
          <p:nvPr/>
        </p:nvSpPr>
        <p:spPr>
          <a:xfrm>
            <a:off x="6211994" y="315154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2" name="Explosion: 8 Points 37">
            <a:extLst>
              <a:ext uri="{FF2B5EF4-FFF2-40B4-BE49-F238E27FC236}">
                <a16:creationId xmlns:a16="http://schemas.microsoft.com/office/drawing/2014/main" id="{159F853C-FCD8-8C53-B4AB-440D9287E59D}"/>
              </a:ext>
            </a:extLst>
          </p:cNvPr>
          <p:cNvSpPr/>
          <p:nvPr/>
        </p:nvSpPr>
        <p:spPr>
          <a:xfrm>
            <a:off x="6596992" y="524097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3" name="Explosion: 8 Points 37">
            <a:extLst>
              <a:ext uri="{FF2B5EF4-FFF2-40B4-BE49-F238E27FC236}">
                <a16:creationId xmlns:a16="http://schemas.microsoft.com/office/drawing/2014/main" id="{6ED26407-9F04-7328-B397-528B75D3C509}"/>
              </a:ext>
            </a:extLst>
          </p:cNvPr>
          <p:cNvSpPr/>
          <p:nvPr/>
        </p:nvSpPr>
        <p:spPr>
          <a:xfrm>
            <a:off x="5778579" y="3435420"/>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4" name="Explosion: 8 Points 37">
            <a:extLst>
              <a:ext uri="{FF2B5EF4-FFF2-40B4-BE49-F238E27FC236}">
                <a16:creationId xmlns:a16="http://schemas.microsoft.com/office/drawing/2014/main" id="{3C165FC0-2EB2-8E00-3509-DB0C1CD15E87}"/>
              </a:ext>
            </a:extLst>
          </p:cNvPr>
          <p:cNvSpPr/>
          <p:nvPr/>
        </p:nvSpPr>
        <p:spPr>
          <a:xfrm>
            <a:off x="5692134" y="259055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5" name="Explosion: 8 Points 29">
            <a:extLst>
              <a:ext uri="{FF2B5EF4-FFF2-40B4-BE49-F238E27FC236}">
                <a16:creationId xmlns:a16="http://schemas.microsoft.com/office/drawing/2014/main" id="{399C18CC-B2BF-0EFF-46C2-D25CDC223E21}"/>
              </a:ext>
            </a:extLst>
          </p:cNvPr>
          <p:cNvSpPr/>
          <p:nvPr/>
        </p:nvSpPr>
        <p:spPr>
          <a:xfrm>
            <a:off x="3425745" y="4717510"/>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3FAC8843-5864-9D4D-08D2-FB4A3028A408}"/>
              </a:ext>
            </a:extLst>
          </p:cNvPr>
          <p:cNvSpPr/>
          <p:nvPr/>
        </p:nvSpPr>
        <p:spPr>
          <a:xfrm>
            <a:off x="7580051" y="529786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7" name="Explosion: 8 Points 37">
            <a:extLst>
              <a:ext uri="{FF2B5EF4-FFF2-40B4-BE49-F238E27FC236}">
                <a16:creationId xmlns:a16="http://schemas.microsoft.com/office/drawing/2014/main" id="{A79D6435-66F9-6035-2ADA-3B937807F089}"/>
              </a:ext>
            </a:extLst>
          </p:cNvPr>
          <p:cNvSpPr/>
          <p:nvPr/>
        </p:nvSpPr>
        <p:spPr>
          <a:xfrm>
            <a:off x="3868347" y="289159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8" name="Explosion: 8 Points 37">
            <a:extLst>
              <a:ext uri="{FF2B5EF4-FFF2-40B4-BE49-F238E27FC236}">
                <a16:creationId xmlns:a16="http://schemas.microsoft.com/office/drawing/2014/main" id="{98F2241D-DB14-3B0B-0F0C-BE7709CD2048}"/>
              </a:ext>
            </a:extLst>
          </p:cNvPr>
          <p:cNvSpPr/>
          <p:nvPr/>
        </p:nvSpPr>
        <p:spPr>
          <a:xfrm>
            <a:off x="3978053" y="227469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9" name="Explosion: 8 Points 37">
            <a:extLst>
              <a:ext uri="{FF2B5EF4-FFF2-40B4-BE49-F238E27FC236}">
                <a16:creationId xmlns:a16="http://schemas.microsoft.com/office/drawing/2014/main" id="{A5593A3F-0348-91AE-E70A-FE0571E30C33}"/>
              </a:ext>
            </a:extLst>
          </p:cNvPr>
          <p:cNvSpPr/>
          <p:nvPr/>
        </p:nvSpPr>
        <p:spPr>
          <a:xfrm>
            <a:off x="4921337" y="390949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0" name="Explosion: 8 Points 31">
            <a:extLst>
              <a:ext uri="{FF2B5EF4-FFF2-40B4-BE49-F238E27FC236}">
                <a16:creationId xmlns:a16="http://schemas.microsoft.com/office/drawing/2014/main" id="{2DAB2F53-FD4A-CA80-B266-A66A2EA75B28}"/>
              </a:ext>
            </a:extLst>
          </p:cNvPr>
          <p:cNvSpPr/>
          <p:nvPr/>
        </p:nvSpPr>
        <p:spPr>
          <a:xfrm>
            <a:off x="6609006" y="2302755"/>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37">
            <a:extLst>
              <a:ext uri="{FF2B5EF4-FFF2-40B4-BE49-F238E27FC236}">
                <a16:creationId xmlns:a16="http://schemas.microsoft.com/office/drawing/2014/main" id="{9F3EC398-6080-E353-C67E-7E1B2FF61DF4}"/>
              </a:ext>
            </a:extLst>
          </p:cNvPr>
          <p:cNvSpPr/>
          <p:nvPr/>
        </p:nvSpPr>
        <p:spPr>
          <a:xfrm>
            <a:off x="5346275" y="224262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12" name="Title 1">
            <a:extLst>
              <a:ext uri="{FF2B5EF4-FFF2-40B4-BE49-F238E27FC236}">
                <a16:creationId xmlns:a16="http://schemas.microsoft.com/office/drawing/2014/main" id="{F259BF7B-1AC5-5AA4-D587-8A415E46CC49}"/>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UV Light Visualization</a:t>
            </a:r>
          </a:p>
        </p:txBody>
      </p:sp>
      <p:sp>
        <p:nvSpPr>
          <p:cNvPr id="67" name="Text Placeholder 17">
            <a:extLst>
              <a:ext uri="{FF2B5EF4-FFF2-40B4-BE49-F238E27FC236}">
                <a16:creationId xmlns:a16="http://schemas.microsoft.com/office/drawing/2014/main" id="{DC700471-3428-1976-BC0D-BF74913C90B0}"/>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1311051394"/>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3"/>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23</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4"/>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4"/>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C0D0911-D428-6F07-5A1B-E2E7636A35D5}"/>
              </a:ext>
            </a:extLst>
          </p:cNvPr>
          <p:cNvSpPr/>
          <p:nvPr/>
        </p:nvSpPr>
        <p:spPr>
          <a:xfrm>
            <a:off x="3774068" y="229033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28EB96B1-8DB2-9EAE-2570-1B52E9B2628D}"/>
              </a:ext>
            </a:extLst>
          </p:cNvPr>
          <p:cNvSpPr/>
          <p:nvPr/>
        </p:nvSpPr>
        <p:spPr>
          <a:xfrm>
            <a:off x="5124604" y="247618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C65A78A8-858E-BBD5-2E1D-091ED4F4B8BD}"/>
              </a:ext>
            </a:extLst>
          </p:cNvPr>
          <p:cNvSpPr/>
          <p:nvPr/>
        </p:nvSpPr>
        <p:spPr>
          <a:xfrm>
            <a:off x="6320263" y="2575310"/>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9D235D83-3A34-715A-D421-654544F1C934}"/>
              </a:ext>
            </a:extLst>
          </p:cNvPr>
          <p:cNvSpPr/>
          <p:nvPr/>
        </p:nvSpPr>
        <p:spPr>
          <a:xfrm>
            <a:off x="3043044" y="454535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96DEC2BF-7176-919E-853C-2042250B6EDC}"/>
              </a:ext>
            </a:extLst>
          </p:cNvPr>
          <p:cNvSpPr/>
          <p:nvPr/>
        </p:nvSpPr>
        <p:spPr>
          <a:xfrm>
            <a:off x="5725532" y="5251603"/>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E3061926-3764-4438-78E2-CE3C51233013}"/>
              </a:ext>
            </a:extLst>
          </p:cNvPr>
          <p:cNvSpPr/>
          <p:nvPr/>
        </p:nvSpPr>
        <p:spPr>
          <a:xfrm>
            <a:off x="5490117" y="341165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665BE1F-0D8B-F48A-AA6D-07A74F328B6D}"/>
              </a:ext>
            </a:extLst>
          </p:cNvPr>
          <p:cNvSpPr/>
          <p:nvPr/>
        </p:nvSpPr>
        <p:spPr>
          <a:xfrm>
            <a:off x="6586653" y="330633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30543E1B-A7E1-D19E-E6DC-8FB921A3D015}"/>
              </a:ext>
            </a:extLst>
          </p:cNvPr>
          <p:cNvSpPr/>
          <p:nvPr/>
        </p:nvSpPr>
        <p:spPr>
          <a:xfrm>
            <a:off x="5130799" y="433472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2202FF9A-1868-1A87-F210-8AC7D75EB794}"/>
              </a:ext>
            </a:extLst>
          </p:cNvPr>
          <p:cNvSpPr/>
          <p:nvPr/>
        </p:nvSpPr>
        <p:spPr>
          <a:xfrm>
            <a:off x="6115824" y="396301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9DCDE69-938C-0217-BA34-F12717DDE30A}"/>
              </a:ext>
            </a:extLst>
          </p:cNvPr>
          <p:cNvSpPr/>
          <p:nvPr/>
        </p:nvSpPr>
        <p:spPr>
          <a:xfrm>
            <a:off x="3049239" y="289126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C8E861E4-33A0-7ECF-BB37-D636A60513F1}"/>
              </a:ext>
            </a:extLst>
          </p:cNvPr>
          <p:cNvSpPr/>
          <p:nvPr/>
        </p:nvSpPr>
        <p:spPr>
          <a:xfrm>
            <a:off x="4505093" y="49728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58D7F59F-5459-565B-7FB5-D14422EBC91E}"/>
              </a:ext>
            </a:extLst>
          </p:cNvPr>
          <p:cNvSpPr/>
          <p:nvPr/>
        </p:nvSpPr>
        <p:spPr>
          <a:xfrm>
            <a:off x="6487531" y="4805553"/>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934CD79F-3CAA-2EB0-D809-E6B49345D4B2}"/>
              </a:ext>
            </a:extLst>
          </p:cNvPr>
          <p:cNvSpPr/>
          <p:nvPr/>
        </p:nvSpPr>
        <p:spPr>
          <a:xfrm>
            <a:off x="7856652" y="51586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A80F320-8E71-AF98-5473-4F91ADA931C9}"/>
              </a:ext>
            </a:extLst>
          </p:cNvPr>
          <p:cNvSpPr/>
          <p:nvPr/>
        </p:nvSpPr>
        <p:spPr>
          <a:xfrm>
            <a:off x="8234554" y="264345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ghts On outline">
            <a:extLst>
              <a:ext uri="{FF2B5EF4-FFF2-40B4-BE49-F238E27FC236}">
                <a16:creationId xmlns:a16="http://schemas.microsoft.com/office/drawing/2014/main" id="{3866B797-82E2-0627-073E-13B2FEF53A8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269141" y="3297042"/>
            <a:ext cx="1211765" cy="1211765"/>
          </a:xfrm>
          <a:prstGeom prst="rect">
            <a:avLst/>
          </a:prstGeom>
        </p:spPr>
      </p:pic>
      <p:sp>
        <p:nvSpPr>
          <p:cNvPr id="26" name="Flowchart: Manual Operation 25">
            <a:extLst>
              <a:ext uri="{FF2B5EF4-FFF2-40B4-BE49-F238E27FC236}">
                <a16:creationId xmlns:a16="http://schemas.microsoft.com/office/drawing/2014/main" id="{8D3FDEAD-C03E-50C6-9478-200648F6C18B}"/>
              </a:ext>
            </a:extLst>
          </p:cNvPr>
          <p:cNvSpPr/>
          <p:nvPr/>
        </p:nvSpPr>
        <p:spPr>
          <a:xfrm rot="16200000">
            <a:off x="4556792" y="820717"/>
            <a:ext cx="3519045" cy="6020988"/>
          </a:xfrm>
          <a:prstGeom prst="flowChartManualOperation">
            <a:avLst/>
          </a:prstGeom>
          <a:solidFill>
            <a:srgbClr val="D921CC">
              <a:alpha val="28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F693F189-AE68-8E15-576D-937C393FB77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F9862AE4-7E95-3CC8-4601-144A37E2F145}"/>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9BCB4495-7A66-EA8C-2CDD-D25E85785304}"/>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xplosion: 8 Points 27">
            <a:extLst>
              <a:ext uri="{FF2B5EF4-FFF2-40B4-BE49-F238E27FC236}">
                <a16:creationId xmlns:a16="http://schemas.microsoft.com/office/drawing/2014/main" id="{77F48920-D812-682B-5655-698B08326810}"/>
              </a:ext>
            </a:extLst>
          </p:cNvPr>
          <p:cNvSpPr/>
          <p:nvPr/>
        </p:nvSpPr>
        <p:spPr>
          <a:xfrm>
            <a:off x="3146854" y="2216664"/>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8">
            <a:extLst>
              <a:ext uri="{FF2B5EF4-FFF2-40B4-BE49-F238E27FC236}">
                <a16:creationId xmlns:a16="http://schemas.microsoft.com/office/drawing/2014/main" id="{7566D1E0-BE75-C03B-B61B-D3E9F1D83300}"/>
              </a:ext>
            </a:extLst>
          </p:cNvPr>
          <p:cNvSpPr/>
          <p:nvPr/>
        </p:nvSpPr>
        <p:spPr>
          <a:xfrm>
            <a:off x="4807482" y="3431745"/>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9">
            <a:extLst>
              <a:ext uri="{FF2B5EF4-FFF2-40B4-BE49-F238E27FC236}">
                <a16:creationId xmlns:a16="http://schemas.microsoft.com/office/drawing/2014/main" id="{929FBE56-527A-4AB3-46D3-C11212DF7850}"/>
              </a:ext>
            </a:extLst>
          </p:cNvPr>
          <p:cNvSpPr/>
          <p:nvPr/>
        </p:nvSpPr>
        <p:spPr>
          <a:xfrm>
            <a:off x="6002637" y="4282988"/>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30">
            <a:extLst>
              <a:ext uri="{FF2B5EF4-FFF2-40B4-BE49-F238E27FC236}">
                <a16:creationId xmlns:a16="http://schemas.microsoft.com/office/drawing/2014/main" id="{EB2287B5-CF95-2A9A-CA2D-A28C2A87703B}"/>
              </a:ext>
            </a:extLst>
          </p:cNvPr>
          <p:cNvSpPr/>
          <p:nvPr/>
        </p:nvSpPr>
        <p:spPr>
          <a:xfrm>
            <a:off x="4080475" y="4578177"/>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31">
            <a:extLst>
              <a:ext uri="{FF2B5EF4-FFF2-40B4-BE49-F238E27FC236}">
                <a16:creationId xmlns:a16="http://schemas.microsoft.com/office/drawing/2014/main" id="{59778484-D4D2-0391-DB04-A64C16D47D98}"/>
              </a:ext>
            </a:extLst>
          </p:cNvPr>
          <p:cNvSpPr/>
          <p:nvPr/>
        </p:nvSpPr>
        <p:spPr>
          <a:xfrm>
            <a:off x="6002637" y="2216663"/>
            <a:ext cx="153072"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32">
            <a:extLst>
              <a:ext uri="{FF2B5EF4-FFF2-40B4-BE49-F238E27FC236}">
                <a16:creationId xmlns:a16="http://schemas.microsoft.com/office/drawing/2014/main" id="{F18327FF-1418-361D-7EC3-74C95FA4D3E7}"/>
              </a:ext>
            </a:extLst>
          </p:cNvPr>
          <p:cNvSpPr/>
          <p:nvPr/>
        </p:nvSpPr>
        <p:spPr>
          <a:xfrm>
            <a:off x="4286421" y="2511852"/>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33">
            <a:extLst>
              <a:ext uri="{FF2B5EF4-FFF2-40B4-BE49-F238E27FC236}">
                <a16:creationId xmlns:a16="http://schemas.microsoft.com/office/drawing/2014/main" id="{829007F6-B050-8DB7-25D7-E69A2393B328}"/>
              </a:ext>
            </a:extLst>
          </p:cNvPr>
          <p:cNvSpPr/>
          <p:nvPr/>
        </p:nvSpPr>
        <p:spPr>
          <a:xfrm>
            <a:off x="3050745" y="4990068"/>
            <a:ext cx="177852"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xplosion: 8 Points 34">
            <a:extLst>
              <a:ext uri="{FF2B5EF4-FFF2-40B4-BE49-F238E27FC236}">
                <a16:creationId xmlns:a16="http://schemas.microsoft.com/office/drawing/2014/main" id="{4B713E3E-4DEC-6F73-DF6C-B7565D362D3D}"/>
              </a:ext>
            </a:extLst>
          </p:cNvPr>
          <p:cNvSpPr/>
          <p:nvPr/>
        </p:nvSpPr>
        <p:spPr>
          <a:xfrm>
            <a:off x="7142204" y="4990068"/>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xplosion: 8 Points 35">
            <a:extLst>
              <a:ext uri="{FF2B5EF4-FFF2-40B4-BE49-F238E27FC236}">
                <a16:creationId xmlns:a16="http://schemas.microsoft.com/office/drawing/2014/main" id="{ACAA30C9-0D28-8176-20AC-1EB487FE90BD}"/>
              </a:ext>
            </a:extLst>
          </p:cNvPr>
          <p:cNvSpPr/>
          <p:nvPr/>
        </p:nvSpPr>
        <p:spPr>
          <a:xfrm>
            <a:off x="8151339" y="4578176"/>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36">
            <a:extLst>
              <a:ext uri="{FF2B5EF4-FFF2-40B4-BE49-F238E27FC236}">
                <a16:creationId xmlns:a16="http://schemas.microsoft.com/office/drawing/2014/main" id="{A29A3503-B034-A386-51DC-8E69FF36E944}"/>
              </a:ext>
            </a:extLst>
          </p:cNvPr>
          <p:cNvSpPr/>
          <p:nvPr/>
        </p:nvSpPr>
        <p:spPr>
          <a:xfrm>
            <a:off x="5123934" y="4990069"/>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DAB95928-A5F5-143A-A55C-BED26842817A}"/>
              </a:ext>
            </a:extLst>
          </p:cNvPr>
          <p:cNvSpPr/>
          <p:nvPr/>
        </p:nvSpPr>
        <p:spPr>
          <a:xfrm>
            <a:off x="5789828" y="301298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7" name="Explosion: 8 Points 38">
            <a:extLst>
              <a:ext uri="{FF2B5EF4-FFF2-40B4-BE49-F238E27FC236}">
                <a16:creationId xmlns:a16="http://schemas.microsoft.com/office/drawing/2014/main" id="{37EDE7FD-810B-FF9D-B06A-AA1D71BD10FB}"/>
              </a:ext>
            </a:extLst>
          </p:cNvPr>
          <p:cNvSpPr/>
          <p:nvPr/>
        </p:nvSpPr>
        <p:spPr>
          <a:xfrm>
            <a:off x="7011772" y="2511852"/>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39">
            <a:extLst>
              <a:ext uri="{FF2B5EF4-FFF2-40B4-BE49-F238E27FC236}">
                <a16:creationId xmlns:a16="http://schemas.microsoft.com/office/drawing/2014/main" id="{A2D5F900-BDDE-71BF-38FA-7129CF23CF95}"/>
              </a:ext>
            </a:extLst>
          </p:cNvPr>
          <p:cNvSpPr/>
          <p:nvPr/>
        </p:nvSpPr>
        <p:spPr>
          <a:xfrm>
            <a:off x="7938529" y="2848230"/>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27">
            <a:extLst>
              <a:ext uri="{FF2B5EF4-FFF2-40B4-BE49-F238E27FC236}">
                <a16:creationId xmlns:a16="http://schemas.microsoft.com/office/drawing/2014/main" id="{C07F6DE0-81E2-AE16-306B-2E04928BDF7A}"/>
              </a:ext>
            </a:extLst>
          </p:cNvPr>
          <p:cNvSpPr/>
          <p:nvPr/>
        </p:nvSpPr>
        <p:spPr>
          <a:xfrm>
            <a:off x="5218852" y="3033531"/>
            <a:ext cx="172996" cy="16613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8">
            <a:extLst>
              <a:ext uri="{FF2B5EF4-FFF2-40B4-BE49-F238E27FC236}">
                <a16:creationId xmlns:a16="http://schemas.microsoft.com/office/drawing/2014/main" id="{7D2C0D2A-B529-708D-D6E0-C758E0AD66CC}"/>
              </a:ext>
            </a:extLst>
          </p:cNvPr>
          <p:cNvSpPr/>
          <p:nvPr/>
        </p:nvSpPr>
        <p:spPr>
          <a:xfrm>
            <a:off x="4985938" y="4281620"/>
            <a:ext cx="153072" cy="14503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9">
            <a:extLst>
              <a:ext uri="{FF2B5EF4-FFF2-40B4-BE49-F238E27FC236}">
                <a16:creationId xmlns:a16="http://schemas.microsoft.com/office/drawing/2014/main" id="{9CC88D5A-C5EF-EFC4-42E6-16048A7046AC}"/>
              </a:ext>
            </a:extLst>
          </p:cNvPr>
          <p:cNvSpPr/>
          <p:nvPr/>
        </p:nvSpPr>
        <p:spPr>
          <a:xfrm>
            <a:off x="6168629" y="4952941"/>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30">
            <a:extLst>
              <a:ext uri="{FF2B5EF4-FFF2-40B4-BE49-F238E27FC236}">
                <a16:creationId xmlns:a16="http://schemas.microsoft.com/office/drawing/2014/main" id="{FC0EAE59-DD18-207C-013B-AB63B6798E3D}"/>
              </a:ext>
            </a:extLst>
          </p:cNvPr>
          <p:cNvSpPr/>
          <p:nvPr/>
        </p:nvSpPr>
        <p:spPr>
          <a:xfrm>
            <a:off x="4415624" y="510312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31">
            <a:extLst>
              <a:ext uri="{FF2B5EF4-FFF2-40B4-BE49-F238E27FC236}">
                <a16:creationId xmlns:a16="http://schemas.microsoft.com/office/drawing/2014/main" id="{3EE13852-5B28-143F-3FA0-884EE03DAA02}"/>
              </a:ext>
            </a:extLst>
          </p:cNvPr>
          <p:cNvSpPr/>
          <p:nvPr/>
        </p:nvSpPr>
        <p:spPr>
          <a:xfrm>
            <a:off x="6340805" y="2723109"/>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32">
            <a:extLst>
              <a:ext uri="{FF2B5EF4-FFF2-40B4-BE49-F238E27FC236}">
                <a16:creationId xmlns:a16="http://schemas.microsoft.com/office/drawing/2014/main" id="{3C3067B9-EB9E-2710-1D09-E64C262AE8A1}"/>
              </a:ext>
            </a:extLst>
          </p:cNvPr>
          <p:cNvSpPr/>
          <p:nvPr/>
        </p:nvSpPr>
        <p:spPr>
          <a:xfrm>
            <a:off x="3178295" y="2948624"/>
            <a:ext cx="128291" cy="12644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34">
            <a:extLst>
              <a:ext uri="{FF2B5EF4-FFF2-40B4-BE49-F238E27FC236}">
                <a16:creationId xmlns:a16="http://schemas.microsoft.com/office/drawing/2014/main" id="{066ECDFA-E98E-5655-7F9A-E0725670BDA8}"/>
              </a:ext>
            </a:extLst>
          </p:cNvPr>
          <p:cNvSpPr/>
          <p:nvPr/>
        </p:nvSpPr>
        <p:spPr>
          <a:xfrm>
            <a:off x="6584602" y="4593663"/>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35">
            <a:extLst>
              <a:ext uri="{FF2B5EF4-FFF2-40B4-BE49-F238E27FC236}">
                <a16:creationId xmlns:a16="http://schemas.microsoft.com/office/drawing/2014/main" id="{3A43F65C-8021-03B9-36D9-B4F5C0B23A75}"/>
              </a:ext>
            </a:extLst>
          </p:cNvPr>
          <p:cNvSpPr/>
          <p:nvPr/>
        </p:nvSpPr>
        <p:spPr>
          <a:xfrm>
            <a:off x="8090291" y="5190604"/>
            <a:ext cx="122096" cy="19459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xplosion: 8 Points 36">
            <a:extLst>
              <a:ext uri="{FF2B5EF4-FFF2-40B4-BE49-F238E27FC236}">
                <a16:creationId xmlns:a16="http://schemas.microsoft.com/office/drawing/2014/main" id="{2F9799DE-CD7A-FC62-3AE9-F60ECC9B0045}"/>
              </a:ext>
            </a:extLst>
          </p:cNvPr>
          <p:cNvSpPr/>
          <p:nvPr/>
        </p:nvSpPr>
        <p:spPr>
          <a:xfrm>
            <a:off x="5133117" y="2511852"/>
            <a:ext cx="109706" cy="1698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xplosion: 8 Points 37">
            <a:extLst>
              <a:ext uri="{FF2B5EF4-FFF2-40B4-BE49-F238E27FC236}">
                <a16:creationId xmlns:a16="http://schemas.microsoft.com/office/drawing/2014/main" id="{9EBDDC63-6652-316E-0ECC-5108A972BA6E}"/>
              </a:ext>
            </a:extLst>
          </p:cNvPr>
          <p:cNvSpPr/>
          <p:nvPr/>
        </p:nvSpPr>
        <p:spPr>
          <a:xfrm>
            <a:off x="6511484" y="350510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9" name="Explosion: 8 Points 38">
            <a:extLst>
              <a:ext uri="{FF2B5EF4-FFF2-40B4-BE49-F238E27FC236}">
                <a16:creationId xmlns:a16="http://schemas.microsoft.com/office/drawing/2014/main" id="{F84F7093-0B85-5DB6-ED76-033B3DCD5E41}"/>
              </a:ext>
            </a:extLst>
          </p:cNvPr>
          <p:cNvSpPr/>
          <p:nvPr/>
        </p:nvSpPr>
        <p:spPr>
          <a:xfrm>
            <a:off x="3664491" y="2505656"/>
            <a:ext cx="128291" cy="18220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Explosion: 8 Points 39">
            <a:extLst>
              <a:ext uri="{FF2B5EF4-FFF2-40B4-BE49-F238E27FC236}">
                <a16:creationId xmlns:a16="http://schemas.microsoft.com/office/drawing/2014/main" id="{9C312A1C-5FD8-201C-107D-CB46D943BF3A}"/>
              </a:ext>
            </a:extLst>
          </p:cNvPr>
          <p:cNvSpPr/>
          <p:nvPr/>
        </p:nvSpPr>
        <p:spPr>
          <a:xfrm>
            <a:off x="8205929" y="327180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Explosion: 8 Points 29">
            <a:extLst>
              <a:ext uri="{FF2B5EF4-FFF2-40B4-BE49-F238E27FC236}">
                <a16:creationId xmlns:a16="http://schemas.microsoft.com/office/drawing/2014/main" id="{A87C65A8-9258-6485-7475-4D9DF8FDEFE3}"/>
              </a:ext>
            </a:extLst>
          </p:cNvPr>
          <p:cNvSpPr/>
          <p:nvPr/>
        </p:nvSpPr>
        <p:spPr>
          <a:xfrm>
            <a:off x="5592338" y="4633932"/>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xplosion: 8 Points 37">
            <a:extLst>
              <a:ext uri="{FF2B5EF4-FFF2-40B4-BE49-F238E27FC236}">
                <a16:creationId xmlns:a16="http://schemas.microsoft.com/office/drawing/2014/main" id="{3EE01D78-B5D5-393E-395A-E9B9FBB5F678}"/>
              </a:ext>
            </a:extLst>
          </p:cNvPr>
          <p:cNvSpPr/>
          <p:nvPr/>
        </p:nvSpPr>
        <p:spPr>
          <a:xfrm>
            <a:off x="6522633" y="4029749"/>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3" name="Explosion: 8 Points 31">
            <a:extLst>
              <a:ext uri="{FF2B5EF4-FFF2-40B4-BE49-F238E27FC236}">
                <a16:creationId xmlns:a16="http://schemas.microsoft.com/office/drawing/2014/main" id="{DEBFFF62-B76E-304D-A2D5-048E38A9BCE2}"/>
              </a:ext>
            </a:extLst>
          </p:cNvPr>
          <p:cNvSpPr/>
          <p:nvPr/>
        </p:nvSpPr>
        <p:spPr>
          <a:xfrm>
            <a:off x="6857983" y="3103337"/>
            <a:ext cx="122096" cy="11712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xplosion: 8 Points 37">
            <a:extLst>
              <a:ext uri="{FF2B5EF4-FFF2-40B4-BE49-F238E27FC236}">
                <a16:creationId xmlns:a16="http://schemas.microsoft.com/office/drawing/2014/main" id="{5E572A13-4F02-823C-430D-D150AB8DA014}"/>
              </a:ext>
            </a:extLst>
          </p:cNvPr>
          <p:cNvSpPr/>
          <p:nvPr/>
        </p:nvSpPr>
        <p:spPr>
          <a:xfrm>
            <a:off x="6079169" y="3758341"/>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5" name="Explosion: 8 Points 37">
            <a:extLst>
              <a:ext uri="{FF2B5EF4-FFF2-40B4-BE49-F238E27FC236}">
                <a16:creationId xmlns:a16="http://schemas.microsoft.com/office/drawing/2014/main" id="{EA6CE128-2EBD-7B54-F1FB-DC828FCA093C}"/>
              </a:ext>
            </a:extLst>
          </p:cNvPr>
          <p:cNvSpPr/>
          <p:nvPr/>
        </p:nvSpPr>
        <p:spPr>
          <a:xfrm>
            <a:off x="5493652" y="405598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6" name="Explosion: 8 Points 37">
            <a:extLst>
              <a:ext uri="{FF2B5EF4-FFF2-40B4-BE49-F238E27FC236}">
                <a16:creationId xmlns:a16="http://schemas.microsoft.com/office/drawing/2014/main" id="{A9C55327-DA46-4969-62DE-8977F88C92AF}"/>
              </a:ext>
            </a:extLst>
          </p:cNvPr>
          <p:cNvSpPr/>
          <p:nvPr/>
        </p:nvSpPr>
        <p:spPr>
          <a:xfrm>
            <a:off x="5326374" y="361409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7" name="Explosion: 8 Points 37">
            <a:extLst>
              <a:ext uri="{FF2B5EF4-FFF2-40B4-BE49-F238E27FC236}">
                <a16:creationId xmlns:a16="http://schemas.microsoft.com/office/drawing/2014/main" id="{1B236EA0-11D6-DFFD-DF49-B1C5F369C0D7}"/>
              </a:ext>
            </a:extLst>
          </p:cNvPr>
          <p:cNvSpPr/>
          <p:nvPr/>
        </p:nvSpPr>
        <p:spPr>
          <a:xfrm>
            <a:off x="4441696" y="298229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8" name="Explosion: 8 Points 30">
            <a:extLst>
              <a:ext uri="{FF2B5EF4-FFF2-40B4-BE49-F238E27FC236}">
                <a16:creationId xmlns:a16="http://schemas.microsoft.com/office/drawing/2014/main" id="{49110FB3-3019-6EA5-E122-4F12783F797C}"/>
              </a:ext>
            </a:extLst>
          </p:cNvPr>
          <p:cNvSpPr/>
          <p:nvPr/>
        </p:nvSpPr>
        <p:spPr>
          <a:xfrm>
            <a:off x="3587955" y="5190604"/>
            <a:ext cx="140681"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Explosion: 8 Points 37">
            <a:extLst>
              <a:ext uri="{FF2B5EF4-FFF2-40B4-BE49-F238E27FC236}">
                <a16:creationId xmlns:a16="http://schemas.microsoft.com/office/drawing/2014/main" id="{B9E7D774-93BE-403C-DB85-97C11EE4094A}"/>
              </a:ext>
            </a:extLst>
          </p:cNvPr>
          <p:cNvSpPr/>
          <p:nvPr/>
        </p:nvSpPr>
        <p:spPr>
          <a:xfrm>
            <a:off x="4722682" y="2289803"/>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0" name="Explosion: 8 Points 37">
            <a:extLst>
              <a:ext uri="{FF2B5EF4-FFF2-40B4-BE49-F238E27FC236}">
                <a16:creationId xmlns:a16="http://schemas.microsoft.com/office/drawing/2014/main" id="{57632E73-6249-B463-AD3C-0DF962F782C9}"/>
              </a:ext>
            </a:extLst>
          </p:cNvPr>
          <p:cNvSpPr/>
          <p:nvPr/>
        </p:nvSpPr>
        <p:spPr>
          <a:xfrm>
            <a:off x="5668873" y="5190604"/>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1" name="Explosion: 8 Points 34">
            <a:extLst>
              <a:ext uri="{FF2B5EF4-FFF2-40B4-BE49-F238E27FC236}">
                <a16:creationId xmlns:a16="http://schemas.microsoft.com/office/drawing/2014/main" id="{09B51E61-62F9-23AE-16FF-FD2031EAA41D}"/>
              </a:ext>
            </a:extLst>
          </p:cNvPr>
          <p:cNvSpPr/>
          <p:nvPr/>
        </p:nvSpPr>
        <p:spPr>
          <a:xfrm>
            <a:off x="7372751" y="2829641"/>
            <a:ext cx="122096" cy="1636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xplosion: 8 Points 37">
            <a:extLst>
              <a:ext uri="{FF2B5EF4-FFF2-40B4-BE49-F238E27FC236}">
                <a16:creationId xmlns:a16="http://schemas.microsoft.com/office/drawing/2014/main" id="{0D4B4A96-EE1F-5E10-B799-83EBB8851668}"/>
              </a:ext>
            </a:extLst>
          </p:cNvPr>
          <p:cNvSpPr/>
          <p:nvPr/>
        </p:nvSpPr>
        <p:spPr>
          <a:xfrm>
            <a:off x="4684003" y="4757282"/>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3" name="Explosion: 8 Points 37">
            <a:extLst>
              <a:ext uri="{FF2B5EF4-FFF2-40B4-BE49-F238E27FC236}">
                <a16:creationId xmlns:a16="http://schemas.microsoft.com/office/drawing/2014/main" id="{36647BA7-3C18-E873-9613-E4AAD882AEF7}"/>
              </a:ext>
            </a:extLst>
          </p:cNvPr>
          <p:cNvSpPr/>
          <p:nvPr/>
        </p:nvSpPr>
        <p:spPr>
          <a:xfrm>
            <a:off x="6211994" y="315154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4" name="Explosion: 8 Points 37">
            <a:extLst>
              <a:ext uri="{FF2B5EF4-FFF2-40B4-BE49-F238E27FC236}">
                <a16:creationId xmlns:a16="http://schemas.microsoft.com/office/drawing/2014/main" id="{B1BDD23A-F9DB-1D11-BC97-EF7A56851A01}"/>
              </a:ext>
            </a:extLst>
          </p:cNvPr>
          <p:cNvSpPr/>
          <p:nvPr/>
        </p:nvSpPr>
        <p:spPr>
          <a:xfrm>
            <a:off x="6596992" y="524097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5" name="Explosion: 8 Points 37">
            <a:extLst>
              <a:ext uri="{FF2B5EF4-FFF2-40B4-BE49-F238E27FC236}">
                <a16:creationId xmlns:a16="http://schemas.microsoft.com/office/drawing/2014/main" id="{A48DCE98-CC48-B820-CB96-4C72D064BCBA}"/>
              </a:ext>
            </a:extLst>
          </p:cNvPr>
          <p:cNvSpPr/>
          <p:nvPr/>
        </p:nvSpPr>
        <p:spPr>
          <a:xfrm>
            <a:off x="5778579" y="3435420"/>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6" name="Explosion: 8 Points 37">
            <a:extLst>
              <a:ext uri="{FF2B5EF4-FFF2-40B4-BE49-F238E27FC236}">
                <a16:creationId xmlns:a16="http://schemas.microsoft.com/office/drawing/2014/main" id="{5AEC75F1-EEDC-FCAD-6628-67B66D7AA726}"/>
              </a:ext>
            </a:extLst>
          </p:cNvPr>
          <p:cNvSpPr/>
          <p:nvPr/>
        </p:nvSpPr>
        <p:spPr>
          <a:xfrm>
            <a:off x="5692134" y="259055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7" name="Explosion: 8 Points 29">
            <a:extLst>
              <a:ext uri="{FF2B5EF4-FFF2-40B4-BE49-F238E27FC236}">
                <a16:creationId xmlns:a16="http://schemas.microsoft.com/office/drawing/2014/main" id="{47A6C146-CCDA-0B98-FC0A-588F894CAB3F}"/>
              </a:ext>
            </a:extLst>
          </p:cNvPr>
          <p:cNvSpPr/>
          <p:nvPr/>
        </p:nvSpPr>
        <p:spPr>
          <a:xfrm>
            <a:off x="3425745" y="4717510"/>
            <a:ext cx="153071" cy="13883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Explosion: 8 Points 37">
            <a:extLst>
              <a:ext uri="{FF2B5EF4-FFF2-40B4-BE49-F238E27FC236}">
                <a16:creationId xmlns:a16="http://schemas.microsoft.com/office/drawing/2014/main" id="{CA65CB20-397E-F656-C58F-86D5D812ACBF}"/>
              </a:ext>
            </a:extLst>
          </p:cNvPr>
          <p:cNvSpPr/>
          <p:nvPr/>
        </p:nvSpPr>
        <p:spPr>
          <a:xfrm>
            <a:off x="7580051" y="529786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9" name="Explosion: 8 Points 37">
            <a:extLst>
              <a:ext uri="{FF2B5EF4-FFF2-40B4-BE49-F238E27FC236}">
                <a16:creationId xmlns:a16="http://schemas.microsoft.com/office/drawing/2014/main" id="{BA759C6A-12DD-500D-0DD0-96E1364BBF84}"/>
              </a:ext>
            </a:extLst>
          </p:cNvPr>
          <p:cNvSpPr/>
          <p:nvPr/>
        </p:nvSpPr>
        <p:spPr>
          <a:xfrm>
            <a:off x="3868347" y="2891595"/>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0" name="Explosion: 8 Points 37">
            <a:extLst>
              <a:ext uri="{FF2B5EF4-FFF2-40B4-BE49-F238E27FC236}">
                <a16:creationId xmlns:a16="http://schemas.microsoft.com/office/drawing/2014/main" id="{B0FA3E4C-CE81-9764-2447-B03E033D3725}"/>
              </a:ext>
            </a:extLst>
          </p:cNvPr>
          <p:cNvSpPr/>
          <p:nvPr/>
        </p:nvSpPr>
        <p:spPr>
          <a:xfrm>
            <a:off x="3978053" y="2274697"/>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1" name="Explosion: 8 Points 37">
            <a:extLst>
              <a:ext uri="{FF2B5EF4-FFF2-40B4-BE49-F238E27FC236}">
                <a16:creationId xmlns:a16="http://schemas.microsoft.com/office/drawing/2014/main" id="{2A1560F4-82B3-C204-3CCA-5104E023CD4A}"/>
              </a:ext>
            </a:extLst>
          </p:cNvPr>
          <p:cNvSpPr/>
          <p:nvPr/>
        </p:nvSpPr>
        <p:spPr>
          <a:xfrm>
            <a:off x="4921337" y="3909496"/>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2" name="Explosion: 8 Points 31">
            <a:extLst>
              <a:ext uri="{FF2B5EF4-FFF2-40B4-BE49-F238E27FC236}">
                <a16:creationId xmlns:a16="http://schemas.microsoft.com/office/drawing/2014/main" id="{3D7803F5-7245-4641-ECDB-52E5DDC27D52}"/>
              </a:ext>
            </a:extLst>
          </p:cNvPr>
          <p:cNvSpPr/>
          <p:nvPr/>
        </p:nvSpPr>
        <p:spPr>
          <a:xfrm>
            <a:off x="6609006" y="2302755"/>
            <a:ext cx="12209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Explosion: 8 Points 37">
            <a:extLst>
              <a:ext uri="{FF2B5EF4-FFF2-40B4-BE49-F238E27FC236}">
                <a16:creationId xmlns:a16="http://schemas.microsoft.com/office/drawing/2014/main" id="{DCE28E01-0A4C-FC7C-F35C-D5BB068CE933}"/>
              </a:ext>
            </a:extLst>
          </p:cNvPr>
          <p:cNvSpPr/>
          <p:nvPr/>
        </p:nvSpPr>
        <p:spPr>
          <a:xfrm>
            <a:off x="5346275" y="2242628"/>
            <a:ext cx="109706" cy="120253"/>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43" name="Title 1">
            <a:extLst>
              <a:ext uri="{FF2B5EF4-FFF2-40B4-BE49-F238E27FC236}">
                <a16:creationId xmlns:a16="http://schemas.microsoft.com/office/drawing/2014/main" id="{3B73092B-C9C3-594F-BB48-9DA59E5D76D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 Details:</a:t>
            </a:r>
            <a:br>
              <a:rPr lang="en-US"/>
            </a:br>
            <a:r>
              <a:rPr lang="en-US" sz="2800"/>
              <a:t>UV Light Visualization</a:t>
            </a:r>
          </a:p>
        </p:txBody>
      </p:sp>
      <p:sp>
        <p:nvSpPr>
          <p:cNvPr id="99" name="Text Placeholder 17">
            <a:extLst>
              <a:ext uri="{FF2B5EF4-FFF2-40B4-BE49-F238E27FC236}">
                <a16:creationId xmlns:a16="http://schemas.microsoft.com/office/drawing/2014/main" id="{8B97EB46-6652-B676-4FF2-8C81ABD0795F}"/>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113240059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F40FCB-0AF3-E674-4597-161A1AB5AF91}"/>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CAC0EBE-7C25-6437-B84B-19E94AAFCA81}"/>
              </a:ext>
            </a:extLst>
          </p:cNvPr>
          <p:cNvSpPr>
            <a:spLocks noGrp="1"/>
          </p:cNvSpPr>
          <p:nvPr>
            <p:ph type="sldNum" sz="quarter" idx="10"/>
          </p:nvPr>
        </p:nvSpPr>
        <p:spPr/>
        <p:txBody>
          <a:bodyPr/>
          <a:lstStyle/>
          <a:p>
            <a:fld id="{72E20F18-833A-4542-A439-FC39BC210022}" type="slidenum">
              <a:rPr lang="en-US" smtClean="0"/>
              <a:pPr/>
              <a:t>24</a:t>
            </a:fld>
            <a:endParaRPr lang="en-US"/>
          </a:p>
        </p:txBody>
      </p:sp>
      <p:sp>
        <p:nvSpPr>
          <p:cNvPr id="4" name="Footer Placeholder 3">
            <a:extLst>
              <a:ext uri="{FF2B5EF4-FFF2-40B4-BE49-F238E27FC236}">
                <a16:creationId xmlns:a16="http://schemas.microsoft.com/office/drawing/2014/main" id="{EAECFDB4-3553-A838-DA01-70EC9EEFF950}"/>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41" name="Title 1">
            <a:extLst>
              <a:ext uri="{FF2B5EF4-FFF2-40B4-BE49-F238E27FC236}">
                <a16:creationId xmlns:a16="http://schemas.microsoft.com/office/drawing/2014/main" id="{019B0E8B-2586-799E-C11E-DFA604B4891F}"/>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pic>
        <p:nvPicPr>
          <p:cNvPr id="96" name="Graphic 95" descr="Camera with solid fill">
            <a:extLst>
              <a:ext uri="{FF2B5EF4-FFF2-40B4-BE49-F238E27FC236}">
                <a16:creationId xmlns:a16="http://schemas.microsoft.com/office/drawing/2014/main" id="{5798D2AA-60D3-1A4C-31DE-56BF6AF6CF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5663" y="5458603"/>
            <a:ext cx="914400" cy="914400"/>
          </a:xfrm>
          <a:prstGeom prst="rect">
            <a:avLst/>
          </a:prstGeom>
        </p:spPr>
      </p:pic>
      <p:grpSp>
        <p:nvGrpSpPr>
          <p:cNvPr id="42" name="Group 41">
            <a:extLst>
              <a:ext uri="{FF2B5EF4-FFF2-40B4-BE49-F238E27FC236}">
                <a16:creationId xmlns:a16="http://schemas.microsoft.com/office/drawing/2014/main" id="{C3ACEE08-947D-A852-FB9D-A23EB5B36996}"/>
              </a:ext>
            </a:extLst>
          </p:cNvPr>
          <p:cNvGrpSpPr/>
          <p:nvPr/>
        </p:nvGrpSpPr>
        <p:grpSpPr>
          <a:xfrm>
            <a:off x="2109377" y="543638"/>
            <a:ext cx="7816022" cy="4398266"/>
            <a:chOff x="2109377" y="543638"/>
            <a:chExt cx="7816022" cy="4398266"/>
          </a:xfrm>
        </p:grpSpPr>
        <p:pic>
          <p:nvPicPr>
            <p:cNvPr id="27" name="Picture 26" descr="A black and white drawing of a funnel&#10;&#10;Description automatically generated">
              <a:extLst>
                <a:ext uri="{FF2B5EF4-FFF2-40B4-BE49-F238E27FC236}">
                  <a16:creationId xmlns:a16="http://schemas.microsoft.com/office/drawing/2014/main" id="{653AB8FD-27FB-3804-4541-6AD42A5E658A}"/>
                </a:ext>
              </a:extLst>
            </p:cNvPr>
            <p:cNvPicPr>
              <a:picLocks noChangeAspect="1"/>
            </p:cNvPicPr>
            <p:nvPr/>
          </p:nvPicPr>
          <p:blipFill>
            <a:blip r:embed="rId5"/>
            <a:stretch>
              <a:fillRect/>
            </a:stretch>
          </p:blipFill>
          <p:spPr>
            <a:xfrm>
              <a:off x="6587479" y="543638"/>
              <a:ext cx="1261351" cy="1431127"/>
            </a:xfrm>
            <a:prstGeom prst="rect">
              <a:avLst/>
            </a:prstGeom>
          </p:spPr>
        </p:pic>
        <p:sp>
          <p:nvSpPr>
            <p:cNvPr id="8" name="Rectangle 7">
              <a:extLst>
                <a:ext uri="{FF2B5EF4-FFF2-40B4-BE49-F238E27FC236}">
                  <a16:creationId xmlns:a16="http://schemas.microsoft.com/office/drawing/2014/main" id="{08E93584-CC0C-D80D-5EDF-B498375E1937}"/>
                </a:ext>
              </a:extLst>
            </p:cNvPr>
            <p:cNvSpPr/>
            <p:nvPr/>
          </p:nvSpPr>
          <p:spPr>
            <a:xfrm>
              <a:off x="2109377" y="1231554"/>
              <a:ext cx="6063191" cy="371035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AFEB9AA1-47BD-A4D3-17DE-A6501CFDF862}"/>
                </a:ext>
              </a:extLst>
            </p:cNvPr>
            <p:cNvPicPr>
              <a:picLocks noChangeAspect="1"/>
            </p:cNvPicPr>
            <p:nvPr/>
          </p:nvPicPr>
          <p:blipFill>
            <a:blip r:embed="rId6"/>
            <a:stretch>
              <a:fillRect/>
            </a:stretch>
          </p:blipFill>
          <p:spPr>
            <a:xfrm>
              <a:off x="2590728" y="2461835"/>
              <a:ext cx="1461828" cy="1389982"/>
            </a:xfrm>
            <a:prstGeom prst="rect">
              <a:avLst/>
            </a:prstGeom>
          </p:spPr>
        </p:pic>
        <p:pic>
          <p:nvPicPr>
            <p:cNvPr id="6" name="Picture 5" descr="A black and white fan&#10;&#10;Description automatically generated">
              <a:extLst>
                <a:ext uri="{FF2B5EF4-FFF2-40B4-BE49-F238E27FC236}">
                  <a16:creationId xmlns:a16="http://schemas.microsoft.com/office/drawing/2014/main" id="{2144025F-B2D7-0825-BDE4-3A8BAEDD4FC7}"/>
                </a:ext>
              </a:extLst>
            </p:cNvPr>
            <p:cNvPicPr>
              <a:picLocks noChangeAspect="1"/>
            </p:cNvPicPr>
            <p:nvPr/>
          </p:nvPicPr>
          <p:blipFill>
            <a:blip r:embed="rId6"/>
            <a:stretch>
              <a:fillRect/>
            </a:stretch>
          </p:blipFill>
          <p:spPr>
            <a:xfrm>
              <a:off x="6236504" y="2579969"/>
              <a:ext cx="1474966" cy="1389982"/>
            </a:xfrm>
            <a:prstGeom prst="rect">
              <a:avLst/>
            </a:prstGeom>
          </p:spPr>
        </p:pic>
        <p:sp>
          <p:nvSpPr>
            <p:cNvPr id="9" name="Rectangle 8">
              <a:extLst>
                <a:ext uri="{FF2B5EF4-FFF2-40B4-BE49-F238E27FC236}">
                  <a16:creationId xmlns:a16="http://schemas.microsoft.com/office/drawing/2014/main" id="{18B33731-B074-219D-99DA-7433F5A9168C}"/>
                </a:ext>
              </a:extLst>
            </p:cNvPr>
            <p:cNvSpPr/>
            <p:nvPr/>
          </p:nvSpPr>
          <p:spPr>
            <a:xfrm>
              <a:off x="2114120" y="3060458"/>
              <a:ext cx="572814" cy="23102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80B101F-515D-7537-40B4-E88392DAF486}"/>
                </a:ext>
              </a:extLst>
            </p:cNvPr>
            <p:cNvSpPr/>
            <p:nvPr/>
          </p:nvSpPr>
          <p:spPr>
            <a:xfrm>
              <a:off x="7592637" y="3158905"/>
              <a:ext cx="572814" cy="2310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9DB14CC9-53A6-938F-3120-9406F07595EE}"/>
                </a:ext>
              </a:extLst>
            </p:cNvPr>
            <p:cNvSpPr/>
            <p:nvPr/>
          </p:nvSpPr>
          <p:spPr>
            <a:xfrm>
              <a:off x="2591347" y="1492184"/>
              <a:ext cx="172996" cy="16598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CA139E9E-D42B-46C7-E3C5-142C95DB99B7}"/>
                </a:ext>
              </a:extLst>
            </p:cNvPr>
            <p:cNvSpPr/>
            <p:nvPr/>
          </p:nvSpPr>
          <p:spPr>
            <a:xfrm>
              <a:off x="4251975" y="2706171"/>
              <a:ext cx="153072" cy="14490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68F4AFBC-76F6-9434-11B8-E5CB29CF1945}"/>
                </a:ext>
              </a:extLst>
            </p:cNvPr>
            <p:cNvSpPr/>
            <p:nvPr/>
          </p:nvSpPr>
          <p:spPr>
            <a:xfrm>
              <a:off x="5447130" y="3556649"/>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3183EB4F-8033-CB7D-07D9-4FFC9D186F39}"/>
                </a:ext>
              </a:extLst>
            </p:cNvPr>
            <p:cNvSpPr/>
            <p:nvPr/>
          </p:nvSpPr>
          <p:spPr>
            <a:xfrm>
              <a:off x="3524968" y="3851572"/>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4585B18-9DA1-D65F-4AD5-958F3250DD71}"/>
                </a:ext>
              </a:extLst>
            </p:cNvPr>
            <p:cNvSpPr/>
            <p:nvPr/>
          </p:nvSpPr>
          <p:spPr>
            <a:xfrm>
              <a:off x="5447130" y="1492183"/>
              <a:ext cx="153072"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E25BA635-B783-78A3-92F2-7126A19E818D}"/>
                </a:ext>
              </a:extLst>
            </p:cNvPr>
            <p:cNvSpPr/>
            <p:nvPr/>
          </p:nvSpPr>
          <p:spPr>
            <a:xfrm>
              <a:off x="3730914" y="1787106"/>
              <a:ext cx="128291" cy="12633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97D2C9DA-D9AB-3904-405C-CBF5C9552861}"/>
                </a:ext>
              </a:extLst>
            </p:cNvPr>
            <p:cNvSpPr/>
            <p:nvPr/>
          </p:nvSpPr>
          <p:spPr>
            <a:xfrm>
              <a:off x="2495238" y="4263092"/>
              <a:ext cx="177852"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BC1553A7-4547-7310-13DA-F0027EF91180}"/>
                </a:ext>
              </a:extLst>
            </p:cNvPr>
            <p:cNvSpPr/>
            <p:nvPr/>
          </p:nvSpPr>
          <p:spPr>
            <a:xfrm>
              <a:off x="6586697" y="4263092"/>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B8A134D9-39EC-B755-6776-B2B776635C1E}"/>
                </a:ext>
              </a:extLst>
            </p:cNvPr>
            <p:cNvSpPr/>
            <p:nvPr/>
          </p:nvSpPr>
          <p:spPr>
            <a:xfrm>
              <a:off x="7595832" y="3851571"/>
              <a:ext cx="122096" cy="194420"/>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CCB623C8-D301-ECF6-4A2B-D9BC74836109}"/>
                </a:ext>
              </a:extLst>
            </p:cNvPr>
            <p:cNvSpPr/>
            <p:nvPr/>
          </p:nvSpPr>
          <p:spPr>
            <a:xfrm>
              <a:off x="4568427" y="4263093"/>
              <a:ext cx="109706"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39D57E80-EC5A-B151-DEDD-37E07EE8B827}"/>
                </a:ext>
              </a:extLst>
            </p:cNvPr>
            <p:cNvSpPr/>
            <p:nvPr/>
          </p:nvSpPr>
          <p:spPr>
            <a:xfrm>
              <a:off x="5234321" y="2287791"/>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0E144377-8C7A-5308-CFA5-53877DA47600}"/>
                </a:ext>
              </a:extLst>
            </p:cNvPr>
            <p:cNvSpPr/>
            <p:nvPr/>
          </p:nvSpPr>
          <p:spPr>
            <a:xfrm>
              <a:off x="6456265" y="1787106"/>
              <a:ext cx="128291" cy="18204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C6B33E52-F43C-978B-BB66-E331AD986939}"/>
                </a:ext>
              </a:extLst>
            </p:cNvPr>
            <p:cNvSpPr/>
            <p:nvPr/>
          </p:nvSpPr>
          <p:spPr>
            <a:xfrm>
              <a:off x="7383022" y="2123181"/>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C3186E3F-9D4B-91D8-504D-04D0C4F75A62}"/>
                </a:ext>
              </a:extLst>
            </p:cNvPr>
            <p:cNvSpPr/>
            <p:nvPr/>
          </p:nvSpPr>
          <p:spPr>
            <a:xfrm>
              <a:off x="3218561" y="1565788"/>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D20BF16D-05BD-8D00-D654-0AA931AB651F}"/>
                </a:ext>
              </a:extLst>
            </p:cNvPr>
            <p:cNvSpPr/>
            <p:nvPr/>
          </p:nvSpPr>
          <p:spPr>
            <a:xfrm>
              <a:off x="4569097" y="1751473"/>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AFFCC83-4BAD-6E66-C4A0-125014BE18A8}"/>
                </a:ext>
              </a:extLst>
            </p:cNvPr>
            <p:cNvSpPr/>
            <p:nvPr/>
          </p:nvSpPr>
          <p:spPr>
            <a:xfrm>
              <a:off x="5764756" y="1850507"/>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D0FF7D37-E709-1C58-C453-D879069BCE23}"/>
                </a:ext>
              </a:extLst>
            </p:cNvPr>
            <p:cNvSpPr/>
            <p:nvPr/>
          </p:nvSpPr>
          <p:spPr>
            <a:xfrm>
              <a:off x="2487537" y="3818782"/>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9CAE2E9-6C12-6C51-FB33-3111C09A5EA2}"/>
                </a:ext>
              </a:extLst>
            </p:cNvPr>
            <p:cNvSpPr/>
            <p:nvPr/>
          </p:nvSpPr>
          <p:spPr>
            <a:xfrm>
              <a:off x="5170025" y="4524392"/>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705B5A15-1FC1-12E0-1832-C06C8FE111EC}"/>
                </a:ext>
              </a:extLst>
            </p:cNvPr>
            <p:cNvSpPr/>
            <p:nvPr/>
          </p:nvSpPr>
          <p:spPr>
            <a:xfrm>
              <a:off x="4934610" y="2686097"/>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0D271D3C-3FF5-5CBD-1E2B-678A2333D3B9}"/>
                </a:ext>
              </a:extLst>
            </p:cNvPr>
            <p:cNvSpPr/>
            <p:nvPr/>
          </p:nvSpPr>
          <p:spPr>
            <a:xfrm>
              <a:off x="6031146" y="2580873"/>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D7B11818-91B6-8197-C7B5-5E040BF392A9}"/>
                </a:ext>
              </a:extLst>
            </p:cNvPr>
            <p:cNvSpPr/>
            <p:nvPr/>
          </p:nvSpPr>
          <p:spPr>
            <a:xfrm>
              <a:off x="4575292" y="3608338"/>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4AA6B95A-168B-A219-E1E6-CFE0AAB75ACE}"/>
                </a:ext>
              </a:extLst>
            </p:cNvPr>
            <p:cNvSpPr/>
            <p:nvPr/>
          </p:nvSpPr>
          <p:spPr>
            <a:xfrm>
              <a:off x="5560317" y="3236965"/>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5D5ADCDC-8C57-D5FD-9253-78D062BA53B9}"/>
                </a:ext>
              </a:extLst>
            </p:cNvPr>
            <p:cNvSpPr/>
            <p:nvPr/>
          </p:nvSpPr>
          <p:spPr>
            <a:xfrm>
              <a:off x="2493732" y="2166174"/>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AF7CDA5-8EEA-0693-F82E-A2BF581CBC90}"/>
                </a:ext>
              </a:extLst>
            </p:cNvPr>
            <p:cNvSpPr/>
            <p:nvPr/>
          </p:nvSpPr>
          <p:spPr>
            <a:xfrm>
              <a:off x="3949586" y="4245862"/>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6F838132-12DC-D7B0-709A-56A76B00B33C}"/>
                </a:ext>
              </a:extLst>
            </p:cNvPr>
            <p:cNvSpPr/>
            <p:nvPr/>
          </p:nvSpPr>
          <p:spPr>
            <a:xfrm>
              <a:off x="5932024" y="4078743"/>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03D72BC9-D2CE-1B05-77E9-342548E5155E}"/>
                </a:ext>
              </a:extLst>
            </p:cNvPr>
            <p:cNvSpPr/>
            <p:nvPr/>
          </p:nvSpPr>
          <p:spPr>
            <a:xfrm>
              <a:off x="7301145" y="4431547"/>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17AA01E3-9518-39DB-8037-331369DC1A27}"/>
                </a:ext>
              </a:extLst>
            </p:cNvPr>
            <p:cNvSpPr/>
            <p:nvPr/>
          </p:nvSpPr>
          <p:spPr>
            <a:xfrm>
              <a:off x="7679047" y="191859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Graphic 24" descr="Lights On outline">
              <a:extLst>
                <a:ext uri="{FF2B5EF4-FFF2-40B4-BE49-F238E27FC236}">
                  <a16:creationId xmlns:a16="http://schemas.microsoft.com/office/drawing/2014/main" id="{B5018649-0EB2-59AE-0639-48EA91DE6A3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713634" y="2571590"/>
              <a:ext cx="1211765" cy="1210675"/>
            </a:xfrm>
            <a:prstGeom prst="rect">
              <a:avLst/>
            </a:prstGeom>
          </p:spPr>
        </p:pic>
        <p:sp>
          <p:nvSpPr>
            <p:cNvPr id="26" name="Flowchart: Manual Operation 25">
              <a:extLst>
                <a:ext uri="{FF2B5EF4-FFF2-40B4-BE49-F238E27FC236}">
                  <a16:creationId xmlns:a16="http://schemas.microsoft.com/office/drawing/2014/main" id="{55EE09EA-A93F-6F7F-A27C-EDA238640DDF}"/>
                </a:ext>
              </a:extLst>
            </p:cNvPr>
            <p:cNvSpPr/>
            <p:nvPr/>
          </p:nvSpPr>
          <p:spPr>
            <a:xfrm rot="16200000">
              <a:off x="3905633" y="76235"/>
              <a:ext cx="3710350" cy="6020988"/>
            </a:xfrm>
            <a:prstGeom prst="flowChartManualOperation">
              <a:avLst/>
            </a:prstGeom>
            <a:solidFill>
              <a:srgbClr val="D921CC">
                <a:alpha val="28000"/>
              </a:srgb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AA2AF62A-22C9-1AFA-15F3-B872CCCC353F}"/>
                </a:ext>
              </a:extLst>
            </p:cNvPr>
            <p:cNvSpPr/>
            <p:nvPr/>
          </p:nvSpPr>
          <p:spPr>
            <a:xfrm>
              <a:off x="2109377" y="1231554"/>
              <a:ext cx="6063191" cy="3710350"/>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3DFB7AA9-AA03-F07A-7A0F-B22D04B79CAA}"/>
                </a:ext>
              </a:extLst>
            </p:cNvPr>
            <p:cNvSpPr/>
            <p:nvPr/>
          </p:nvSpPr>
          <p:spPr>
            <a:xfrm>
              <a:off x="2114120" y="3060458"/>
              <a:ext cx="572814" cy="231020"/>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11FC6D71-479E-34FB-CF68-2A27567C1E7A}"/>
                </a:ext>
              </a:extLst>
            </p:cNvPr>
            <p:cNvSpPr/>
            <p:nvPr/>
          </p:nvSpPr>
          <p:spPr>
            <a:xfrm>
              <a:off x="7592637" y="3158905"/>
              <a:ext cx="572814" cy="23102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Explosion: 8 Points 27">
              <a:extLst>
                <a:ext uri="{FF2B5EF4-FFF2-40B4-BE49-F238E27FC236}">
                  <a16:creationId xmlns:a16="http://schemas.microsoft.com/office/drawing/2014/main" id="{25A4C75C-D264-CB1B-4783-D95BC2F3B4B0}"/>
                </a:ext>
              </a:extLst>
            </p:cNvPr>
            <p:cNvSpPr/>
            <p:nvPr/>
          </p:nvSpPr>
          <p:spPr>
            <a:xfrm>
              <a:off x="2591347" y="1492184"/>
              <a:ext cx="172996" cy="16598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Explosion: 8 Points 28">
              <a:extLst>
                <a:ext uri="{FF2B5EF4-FFF2-40B4-BE49-F238E27FC236}">
                  <a16:creationId xmlns:a16="http://schemas.microsoft.com/office/drawing/2014/main" id="{26C1E9B7-FDBF-2860-B122-E29086B5A50C}"/>
                </a:ext>
              </a:extLst>
            </p:cNvPr>
            <p:cNvSpPr/>
            <p:nvPr/>
          </p:nvSpPr>
          <p:spPr>
            <a:xfrm>
              <a:off x="4251975" y="2706171"/>
              <a:ext cx="153072" cy="14490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Explosion: 8 Points 29">
              <a:extLst>
                <a:ext uri="{FF2B5EF4-FFF2-40B4-BE49-F238E27FC236}">
                  <a16:creationId xmlns:a16="http://schemas.microsoft.com/office/drawing/2014/main" id="{8C48DF47-EA2E-6E5F-F5D7-254E6EED42E6}"/>
                </a:ext>
              </a:extLst>
            </p:cNvPr>
            <p:cNvSpPr/>
            <p:nvPr/>
          </p:nvSpPr>
          <p:spPr>
            <a:xfrm>
              <a:off x="5447130" y="3556649"/>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Explosion: 8 Points 30">
              <a:extLst>
                <a:ext uri="{FF2B5EF4-FFF2-40B4-BE49-F238E27FC236}">
                  <a16:creationId xmlns:a16="http://schemas.microsoft.com/office/drawing/2014/main" id="{ED83FA28-2D32-ACC1-321C-BEC07E519DC0}"/>
                </a:ext>
              </a:extLst>
            </p:cNvPr>
            <p:cNvSpPr/>
            <p:nvPr/>
          </p:nvSpPr>
          <p:spPr>
            <a:xfrm>
              <a:off x="3524968" y="3851572"/>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Explosion: 8 Points 31">
              <a:extLst>
                <a:ext uri="{FF2B5EF4-FFF2-40B4-BE49-F238E27FC236}">
                  <a16:creationId xmlns:a16="http://schemas.microsoft.com/office/drawing/2014/main" id="{8A450266-1670-6C02-C1EC-597507B213F8}"/>
                </a:ext>
              </a:extLst>
            </p:cNvPr>
            <p:cNvSpPr/>
            <p:nvPr/>
          </p:nvSpPr>
          <p:spPr>
            <a:xfrm>
              <a:off x="5447130" y="1492183"/>
              <a:ext cx="153072"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Explosion: 8 Points 32">
              <a:extLst>
                <a:ext uri="{FF2B5EF4-FFF2-40B4-BE49-F238E27FC236}">
                  <a16:creationId xmlns:a16="http://schemas.microsoft.com/office/drawing/2014/main" id="{D50266D7-17A2-5F5F-A9CC-305338724185}"/>
                </a:ext>
              </a:extLst>
            </p:cNvPr>
            <p:cNvSpPr/>
            <p:nvPr/>
          </p:nvSpPr>
          <p:spPr>
            <a:xfrm>
              <a:off x="3730914" y="1787106"/>
              <a:ext cx="128291" cy="12633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Explosion: 8 Points 33">
              <a:extLst>
                <a:ext uri="{FF2B5EF4-FFF2-40B4-BE49-F238E27FC236}">
                  <a16:creationId xmlns:a16="http://schemas.microsoft.com/office/drawing/2014/main" id="{28EE12E3-7772-6AD8-011A-6A4A0FFD7E84}"/>
                </a:ext>
              </a:extLst>
            </p:cNvPr>
            <p:cNvSpPr/>
            <p:nvPr/>
          </p:nvSpPr>
          <p:spPr>
            <a:xfrm>
              <a:off x="2495238" y="4263092"/>
              <a:ext cx="177852"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Explosion: 8 Points 34">
              <a:extLst>
                <a:ext uri="{FF2B5EF4-FFF2-40B4-BE49-F238E27FC236}">
                  <a16:creationId xmlns:a16="http://schemas.microsoft.com/office/drawing/2014/main" id="{50CB6916-B6B5-0FAB-C88E-0A98C1D57E3C}"/>
                </a:ext>
              </a:extLst>
            </p:cNvPr>
            <p:cNvSpPr/>
            <p:nvPr/>
          </p:nvSpPr>
          <p:spPr>
            <a:xfrm>
              <a:off x="6586697" y="4263092"/>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Explosion: 8 Points 35">
              <a:extLst>
                <a:ext uri="{FF2B5EF4-FFF2-40B4-BE49-F238E27FC236}">
                  <a16:creationId xmlns:a16="http://schemas.microsoft.com/office/drawing/2014/main" id="{6D1AE37B-49A2-0B4A-51C4-C78FF5EF3D37}"/>
                </a:ext>
              </a:extLst>
            </p:cNvPr>
            <p:cNvSpPr/>
            <p:nvPr/>
          </p:nvSpPr>
          <p:spPr>
            <a:xfrm>
              <a:off x="7595832" y="3851571"/>
              <a:ext cx="122096" cy="194420"/>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Explosion: 8 Points 36">
              <a:extLst>
                <a:ext uri="{FF2B5EF4-FFF2-40B4-BE49-F238E27FC236}">
                  <a16:creationId xmlns:a16="http://schemas.microsoft.com/office/drawing/2014/main" id="{3DCF556F-5CD1-9877-77D8-E7861A57BCAE}"/>
                </a:ext>
              </a:extLst>
            </p:cNvPr>
            <p:cNvSpPr/>
            <p:nvPr/>
          </p:nvSpPr>
          <p:spPr>
            <a:xfrm>
              <a:off x="4568427" y="4263093"/>
              <a:ext cx="109706"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Explosion: 8 Points 37">
              <a:extLst>
                <a:ext uri="{FF2B5EF4-FFF2-40B4-BE49-F238E27FC236}">
                  <a16:creationId xmlns:a16="http://schemas.microsoft.com/office/drawing/2014/main" id="{64AE95A4-AA58-A573-AB1C-5B5CEE5D6C42}"/>
                </a:ext>
              </a:extLst>
            </p:cNvPr>
            <p:cNvSpPr/>
            <p:nvPr/>
          </p:nvSpPr>
          <p:spPr>
            <a:xfrm>
              <a:off x="5234321" y="2287791"/>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57" name="Explosion: 8 Points 38">
              <a:extLst>
                <a:ext uri="{FF2B5EF4-FFF2-40B4-BE49-F238E27FC236}">
                  <a16:creationId xmlns:a16="http://schemas.microsoft.com/office/drawing/2014/main" id="{9C46F1CD-CB25-13B1-5DC5-4AB83D9BC415}"/>
                </a:ext>
              </a:extLst>
            </p:cNvPr>
            <p:cNvSpPr/>
            <p:nvPr/>
          </p:nvSpPr>
          <p:spPr>
            <a:xfrm>
              <a:off x="6456265" y="1787106"/>
              <a:ext cx="128291" cy="18204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Explosion: 8 Points 39">
              <a:extLst>
                <a:ext uri="{FF2B5EF4-FFF2-40B4-BE49-F238E27FC236}">
                  <a16:creationId xmlns:a16="http://schemas.microsoft.com/office/drawing/2014/main" id="{4A4F5870-53D0-C5CA-331D-A524A890E627}"/>
                </a:ext>
              </a:extLst>
            </p:cNvPr>
            <p:cNvSpPr/>
            <p:nvPr/>
          </p:nvSpPr>
          <p:spPr>
            <a:xfrm>
              <a:off x="7383022" y="2123181"/>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Explosion: 8 Points 27">
              <a:extLst>
                <a:ext uri="{FF2B5EF4-FFF2-40B4-BE49-F238E27FC236}">
                  <a16:creationId xmlns:a16="http://schemas.microsoft.com/office/drawing/2014/main" id="{F0B95625-8394-2E09-011E-5D79868AC738}"/>
                </a:ext>
              </a:extLst>
            </p:cNvPr>
            <p:cNvSpPr/>
            <p:nvPr/>
          </p:nvSpPr>
          <p:spPr>
            <a:xfrm>
              <a:off x="4663345" y="2308316"/>
              <a:ext cx="172996" cy="16598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Explosion: 8 Points 28">
              <a:extLst>
                <a:ext uri="{FF2B5EF4-FFF2-40B4-BE49-F238E27FC236}">
                  <a16:creationId xmlns:a16="http://schemas.microsoft.com/office/drawing/2014/main" id="{685A8965-EF83-9E25-926F-8B7B12AA1F26}"/>
                </a:ext>
              </a:extLst>
            </p:cNvPr>
            <p:cNvSpPr/>
            <p:nvPr/>
          </p:nvSpPr>
          <p:spPr>
            <a:xfrm>
              <a:off x="4430431" y="3555282"/>
              <a:ext cx="153072" cy="14490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Explosion: 8 Points 29">
              <a:extLst>
                <a:ext uri="{FF2B5EF4-FFF2-40B4-BE49-F238E27FC236}">
                  <a16:creationId xmlns:a16="http://schemas.microsoft.com/office/drawing/2014/main" id="{42FF225D-4395-9E04-BD39-70AA4D4ADF7C}"/>
                </a:ext>
              </a:extLst>
            </p:cNvPr>
            <p:cNvSpPr/>
            <p:nvPr/>
          </p:nvSpPr>
          <p:spPr>
            <a:xfrm>
              <a:off x="5613122" y="4225999"/>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Explosion: 8 Points 30">
              <a:extLst>
                <a:ext uri="{FF2B5EF4-FFF2-40B4-BE49-F238E27FC236}">
                  <a16:creationId xmlns:a16="http://schemas.microsoft.com/office/drawing/2014/main" id="{72AD4477-0E9C-2558-8AF5-7350C18A0152}"/>
                </a:ext>
              </a:extLst>
            </p:cNvPr>
            <p:cNvSpPr/>
            <p:nvPr/>
          </p:nvSpPr>
          <p:spPr>
            <a:xfrm>
              <a:off x="3860117" y="4376047"/>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Explosion: 8 Points 31">
              <a:extLst>
                <a:ext uri="{FF2B5EF4-FFF2-40B4-BE49-F238E27FC236}">
                  <a16:creationId xmlns:a16="http://schemas.microsoft.com/office/drawing/2014/main" id="{FA7FC220-C19E-C3D0-8880-A94E07E1AC6C}"/>
                </a:ext>
              </a:extLst>
            </p:cNvPr>
            <p:cNvSpPr/>
            <p:nvPr/>
          </p:nvSpPr>
          <p:spPr>
            <a:xfrm>
              <a:off x="5785298" y="1998173"/>
              <a:ext cx="12209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Explosion: 8 Points 32">
              <a:extLst>
                <a:ext uri="{FF2B5EF4-FFF2-40B4-BE49-F238E27FC236}">
                  <a16:creationId xmlns:a16="http://schemas.microsoft.com/office/drawing/2014/main" id="{F5AFF19C-6A9A-3801-6536-DAC794F7A705}"/>
                </a:ext>
              </a:extLst>
            </p:cNvPr>
            <p:cNvSpPr/>
            <p:nvPr/>
          </p:nvSpPr>
          <p:spPr>
            <a:xfrm>
              <a:off x="2622788" y="2223485"/>
              <a:ext cx="128291" cy="12633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Explosion: 8 Points 34">
              <a:extLst>
                <a:ext uri="{FF2B5EF4-FFF2-40B4-BE49-F238E27FC236}">
                  <a16:creationId xmlns:a16="http://schemas.microsoft.com/office/drawing/2014/main" id="{70D3F353-BEC8-C112-4504-3BC804BB5E3D}"/>
                </a:ext>
              </a:extLst>
            </p:cNvPr>
            <p:cNvSpPr/>
            <p:nvPr/>
          </p:nvSpPr>
          <p:spPr>
            <a:xfrm>
              <a:off x="6029095" y="3867044"/>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Explosion: 8 Points 35">
              <a:extLst>
                <a:ext uri="{FF2B5EF4-FFF2-40B4-BE49-F238E27FC236}">
                  <a16:creationId xmlns:a16="http://schemas.microsoft.com/office/drawing/2014/main" id="{4D0A843F-B636-2942-FAA9-17E5381D8121}"/>
                </a:ext>
              </a:extLst>
            </p:cNvPr>
            <p:cNvSpPr/>
            <p:nvPr/>
          </p:nvSpPr>
          <p:spPr>
            <a:xfrm>
              <a:off x="7534784" y="4463448"/>
              <a:ext cx="122096" cy="194420"/>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Explosion: 8 Points 36">
              <a:extLst>
                <a:ext uri="{FF2B5EF4-FFF2-40B4-BE49-F238E27FC236}">
                  <a16:creationId xmlns:a16="http://schemas.microsoft.com/office/drawing/2014/main" id="{50027367-741D-0D80-4C97-59B1DF272359}"/>
                </a:ext>
              </a:extLst>
            </p:cNvPr>
            <p:cNvSpPr/>
            <p:nvPr/>
          </p:nvSpPr>
          <p:spPr>
            <a:xfrm>
              <a:off x="4577610" y="1787106"/>
              <a:ext cx="109706" cy="16966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Explosion: 8 Points 37">
              <a:extLst>
                <a:ext uri="{FF2B5EF4-FFF2-40B4-BE49-F238E27FC236}">
                  <a16:creationId xmlns:a16="http://schemas.microsoft.com/office/drawing/2014/main" id="{E8E93294-817F-435D-B47C-7CDE497D1752}"/>
                </a:ext>
              </a:extLst>
            </p:cNvPr>
            <p:cNvSpPr/>
            <p:nvPr/>
          </p:nvSpPr>
          <p:spPr>
            <a:xfrm>
              <a:off x="5955977" y="2779462"/>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69" name="Explosion: 8 Points 38">
              <a:extLst>
                <a:ext uri="{FF2B5EF4-FFF2-40B4-BE49-F238E27FC236}">
                  <a16:creationId xmlns:a16="http://schemas.microsoft.com/office/drawing/2014/main" id="{8A0DE61D-0F63-1B7D-E209-683E6BFCBFA2}"/>
                </a:ext>
              </a:extLst>
            </p:cNvPr>
            <p:cNvSpPr/>
            <p:nvPr/>
          </p:nvSpPr>
          <p:spPr>
            <a:xfrm>
              <a:off x="3108984" y="1780916"/>
              <a:ext cx="128291" cy="182041"/>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Explosion: 8 Points 39">
              <a:extLst>
                <a:ext uri="{FF2B5EF4-FFF2-40B4-BE49-F238E27FC236}">
                  <a16:creationId xmlns:a16="http://schemas.microsoft.com/office/drawing/2014/main" id="{E0E84D4E-48F3-44A8-0370-DD4455FC9C05}"/>
                </a:ext>
              </a:extLst>
            </p:cNvPr>
            <p:cNvSpPr/>
            <p:nvPr/>
          </p:nvSpPr>
          <p:spPr>
            <a:xfrm>
              <a:off x="7650422" y="2546371"/>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Explosion: 8 Points 29">
              <a:extLst>
                <a:ext uri="{FF2B5EF4-FFF2-40B4-BE49-F238E27FC236}">
                  <a16:creationId xmlns:a16="http://schemas.microsoft.com/office/drawing/2014/main" id="{8332D735-004F-3F4B-D55B-8515C5EE7217}"/>
                </a:ext>
              </a:extLst>
            </p:cNvPr>
            <p:cNvSpPr/>
            <p:nvPr/>
          </p:nvSpPr>
          <p:spPr>
            <a:xfrm>
              <a:off x="5036831" y="3907277"/>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Explosion: 8 Points 37">
              <a:extLst>
                <a:ext uri="{FF2B5EF4-FFF2-40B4-BE49-F238E27FC236}">
                  <a16:creationId xmlns:a16="http://schemas.microsoft.com/office/drawing/2014/main" id="{5F6D68EA-C6BC-D0FE-BCF8-E5C5D0BAC45F}"/>
                </a:ext>
              </a:extLst>
            </p:cNvPr>
            <p:cNvSpPr/>
            <p:nvPr/>
          </p:nvSpPr>
          <p:spPr>
            <a:xfrm>
              <a:off x="5967126" y="330363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3" name="Explosion: 8 Points 31">
              <a:extLst>
                <a:ext uri="{FF2B5EF4-FFF2-40B4-BE49-F238E27FC236}">
                  <a16:creationId xmlns:a16="http://schemas.microsoft.com/office/drawing/2014/main" id="{5213C95F-FF47-1691-D202-1CA2A0C241EC}"/>
                </a:ext>
              </a:extLst>
            </p:cNvPr>
            <p:cNvSpPr/>
            <p:nvPr/>
          </p:nvSpPr>
          <p:spPr>
            <a:xfrm>
              <a:off x="6302476" y="2378059"/>
              <a:ext cx="122096" cy="117019"/>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Explosion: 8 Points 37">
              <a:extLst>
                <a:ext uri="{FF2B5EF4-FFF2-40B4-BE49-F238E27FC236}">
                  <a16:creationId xmlns:a16="http://schemas.microsoft.com/office/drawing/2014/main" id="{50EFD7D1-7C75-A571-4403-7886D328AD70}"/>
                </a:ext>
              </a:extLst>
            </p:cNvPr>
            <p:cNvSpPr/>
            <p:nvPr/>
          </p:nvSpPr>
          <p:spPr>
            <a:xfrm>
              <a:off x="5523662" y="303247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5" name="Explosion: 8 Points 37">
              <a:extLst>
                <a:ext uri="{FF2B5EF4-FFF2-40B4-BE49-F238E27FC236}">
                  <a16:creationId xmlns:a16="http://schemas.microsoft.com/office/drawing/2014/main" id="{34CF7542-15A3-9165-EA7D-0B95A0AE7042}"/>
                </a:ext>
              </a:extLst>
            </p:cNvPr>
            <p:cNvSpPr/>
            <p:nvPr/>
          </p:nvSpPr>
          <p:spPr>
            <a:xfrm>
              <a:off x="4938145" y="3329852"/>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6" name="Explosion: 8 Points 37">
              <a:extLst>
                <a:ext uri="{FF2B5EF4-FFF2-40B4-BE49-F238E27FC236}">
                  <a16:creationId xmlns:a16="http://schemas.microsoft.com/office/drawing/2014/main" id="{CA756DD4-9F88-6169-870F-069271F8478F}"/>
                </a:ext>
              </a:extLst>
            </p:cNvPr>
            <p:cNvSpPr/>
            <p:nvPr/>
          </p:nvSpPr>
          <p:spPr>
            <a:xfrm>
              <a:off x="4770867" y="2888356"/>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7" name="Explosion: 8 Points 37">
              <a:extLst>
                <a:ext uri="{FF2B5EF4-FFF2-40B4-BE49-F238E27FC236}">
                  <a16:creationId xmlns:a16="http://schemas.microsoft.com/office/drawing/2014/main" id="{5F5EC9F6-CDC8-6D33-CCB5-96177BEB68A4}"/>
                </a:ext>
              </a:extLst>
            </p:cNvPr>
            <p:cNvSpPr/>
            <p:nvPr/>
          </p:nvSpPr>
          <p:spPr>
            <a:xfrm>
              <a:off x="3886189" y="225712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78" name="Explosion: 8 Points 30">
              <a:extLst>
                <a:ext uri="{FF2B5EF4-FFF2-40B4-BE49-F238E27FC236}">
                  <a16:creationId xmlns:a16="http://schemas.microsoft.com/office/drawing/2014/main" id="{A30C731C-687D-451E-501D-3D6749D91BD0}"/>
                </a:ext>
              </a:extLst>
            </p:cNvPr>
            <p:cNvSpPr/>
            <p:nvPr/>
          </p:nvSpPr>
          <p:spPr>
            <a:xfrm>
              <a:off x="3032448" y="4463448"/>
              <a:ext cx="140681"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Explosion: 8 Points 37">
              <a:extLst>
                <a:ext uri="{FF2B5EF4-FFF2-40B4-BE49-F238E27FC236}">
                  <a16:creationId xmlns:a16="http://schemas.microsoft.com/office/drawing/2014/main" id="{B0DF2AB9-A6E3-5284-75BC-3FE1A2EC9EA8}"/>
                </a:ext>
              </a:extLst>
            </p:cNvPr>
            <p:cNvSpPr/>
            <p:nvPr/>
          </p:nvSpPr>
          <p:spPr>
            <a:xfrm>
              <a:off x="4167175" y="156525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0" name="Explosion: 8 Points 37">
              <a:extLst>
                <a:ext uri="{FF2B5EF4-FFF2-40B4-BE49-F238E27FC236}">
                  <a16:creationId xmlns:a16="http://schemas.microsoft.com/office/drawing/2014/main" id="{B2EBE5FD-4CB6-BB64-F554-D2E169EA5D98}"/>
                </a:ext>
              </a:extLst>
            </p:cNvPr>
            <p:cNvSpPr/>
            <p:nvPr/>
          </p:nvSpPr>
          <p:spPr>
            <a:xfrm>
              <a:off x="5113366" y="4463448"/>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1" name="Explosion: 8 Points 34">
              <a:extLst>
                <a:ext uri="{FF2B5EF4-FFF2-40B4-BE49-F238E27FC236}">
                  <a16:creationId xmlns:a16="http://schemas.microsoft.com/office/drawing/2014/main" id="{AEE200B0-306D-77CF-D7EA-B125D13BF829}"/>
                </a:ext>
              </a:extLst>
            </p:cNvPr>
            <p:cNvSpPr/>
            <p:nvPr/>
          </p:nvSpPr>
          <p:spPr>
            <a:xfrm>
              <a:off x="6817244" y="2104609"/>
              <a:ext cx="122096" cy="163472"/>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Explosion: 8 Points 37">
              <a:extLst>
                <a:ext uri="{FF2B5EF4-FFF2-40B4-BE49-F238E27FC236}">
                  <a16:creationId xmlns:a16="http://schemas.microsoft.com/office/drawing/2014/main" id="{E16F6540-4E43-BD27-79A4-B2D926F06CD8}"/>
                </a:ext>
              </a:extLst>
            </p:cNvPr>
            <p:cNvSpPr/>
            <p:nvPr/>
          </p:nvSpPr>
          <p:spPr>
            <a:xfrm>
              <a:off x="4128496" y="4030516"/>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3" name="Explosion: 8 Points 37">
              <a:extLst>
                <a:ext uri="{FF2B5EF4-FFF2-40B4-BE49-F238E27FC236}">
                  <a16:creationId xmlns:a16="http://schemas.microsoft.com/office/drawing/2014/main" id="{0537FC90-8DF9-D539-52EA-2631A9A3A4EE}"/>
                </a:ext>
              </a:extLst>
            </p:cNvPr>
            <p:cNvSpPr/>
            <p:nvPr/>
          </p:nvSpPr>
          <p:spPr>
            <a:xfrm>
              <a:off x="5656487" y="242622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4" name="Explosion: 8 Points 37">
              <a:extLst>
                <a:ext uri="{FF2B5EF4-FFF2-40B4-BE49-F238E27FC236}">
                  <a16:creationId xmlns:a16="http://schemas.microsoft.com/office/drawing/2014/main" id="{799D574D-B4DF-44A3-D564-A93B5CF13712}"/>
                </a:ext>
              </a:extLst>
            </p:cNvPr>
            <p:cNvSpPr/>
            <p:nvPr/>
          </p:nvSpPr>
          <p:spPr>
            <a:xfrm>
              <a:off x="6041485" y="451377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5" name="Explosion: 8 Points 37">
              <a:extLst>
                <a:ext uri="{FF2B5EF4-FFF2-40B4-BE49-F238E27FC236}">
                  <a16:creationId xmlns:a16="http://schemas.microsoft.com/office/drawing/2014/main" id="{CB7CEAE7-A116-F392-81A0-974F474CBBA0}"/>
                </a:ext>
              </a:extLst>
            </p:cNvPr>
            <p:cNvSpPr/>
            <p:nvPr/>
          </p:nvSpPr>
          <p:spPr>
            <a:xfrm>
              <a:off x="5223072" y="2709843"/>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6" name="Explosion: 8 Points 37">
              <a:extLst>
                <a:ext uri="{FF2B5EF4-FFF2-40B4-BE49-F238E27FC236}">
                  <a16:creationId xmlns:a16="http://schemas.microsoft.com/office/drawing/2014/main" id="{09A7541C-BCB8-7799-396C-9B60B983F812}"/>
                </a:ext>
              </a:extLst>
            </p:cNvPr>
            <p:cNvSpPr/>
            <p:nvPr/>
          </p:nvSpPr>
          <p:spPr>
            <a:xfrm>
              <a:off x="5136627" y="1865739"/>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7" name="Explosion: 8 Points 29">
              <a:extLst>
                <a:ext uri="{FF2B5EF4-FFF2-40B4-BE49-F238E27FC236}">
                  <a16:creationId xmlns:a16="http://schemas.microsoft.com/office/drawing/2014/main" id="{A3CBF46F-A3FD-C0D6-2ECA-3B9FA84E70AF}"/>
                </a:ext>
              </a:extLst>
            </p:cNvPr>
            <p:cNvSpPr/>
            <p:nvPr/>
          </p:nvSpPr>
          <p:spPr>
            <a:xfrm>
              <a:off x="2870238" y="3990780"/>
              <a:ext cx="153071" cy="138714"/>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8" name="Explosion: 8 Points 37">
              <a:extLst>
                <a:ext uri="{FF2B5EF4-FFF2-40B4-BE49-F238E27FC236}">
                  <a16:creationId xmlns:a16="http://schemas.microsoft.com/office/drawing/2014/main" id="{EB639743-D258-5F2C-D9DB-4244A76CEBB4}"/>
                </a:ext>
              </a:extLst>
            </p:cNvPr>
            <p:cNvSpPr/>
            <p:nvPr/>
          </p:nvSpPr>
          <p:spPr>
            <a:xfrm>
              <a:off x="7024544" y="457061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89" name="Explosion: 8 Points 37">
              <a:extLst>
                <a:ext uri="{FF2B5EF4-FFF2-40B4-BE49-F238E27FC236}">
                  <a16:creationId xmlns:a16="http://schemas.microsoft.com/office/drawing/2014/main" id="{AD32C8FF-9075-1DE0-5861-D9C46704BCF7}"/>
                </a:ext>
              </a:extLst>
            </p:cNvPr>
            <p:cNvSpPr/>
            <p:nvPr/>
          </p:nvSpPr>
          <p:spPr>
            <a:xfrm>
              <a:off x="3312840" y="2166507"/>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0" name="Explosion: 8 Points 37">
              <a:extLst>
                <a:ext uri="{FF2B5EF4-FFF2-40B4-BE49-F238E27FC236}">
                  <a16:creationId xmlns:a16="http://schemas.microsoft.com/office/drawing/2014/main" id="{A80E3E93-1084-F1E6-EDFA-9BA9C37C9716}"/>
                </a:ext>
              </a:extLst>
            </p:cNvPr>
            <p:cNvSpPr/>
            <p:nvPr/>
          </p:nvSpPr>
          <p:spPr>
            <a:xfrm>
              <a:off x="3422546" y="1550165"/>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1" name="Explosion: 8 Points 37">
              <a:extLst>
                <a:ext uri="{FF2B5EF4-FFF2-40B4-BE49-F238E27FC236}">
                  <a16:creationId xmlns:a16="http://schemas.microsoft.com/office/drawing/2014/main" id="{7FDA3ECD-B854-16E4-F519-58C861883BD1}"/>
                </a:ext>
              </a:extLst>
            </p:cNvPr>
            <p:cNvSpPr/>
            <p:nvPr/>
          </p:nvSpPr>
          <p:spPr>
            <a:xfrm>
              <a:off x="4365830" y="3183493"/>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2" name="Explosion: 8 Points 31">
              <a:extLst>
                <a:ext uri="{FF2B5EF4-FFF2-40B4-BE49-F238E27FC236}">
                  <a16:creationId xmlns:a16="http://schemas.microsoft.com/office/drawing/2014/main" id="{8648148B-907D-CF2C-5D52-92A0CEDBE2A8}"/>
                </a:ext>
              </a:extLst>
            </p:cNvPr>
            <p:cNvSpPr/>
            <p:nvPr/>
          </p:nvSpPr>
          <p:spPr>
            <a:xfrm>
              <a:off x="6053499" y="1578197"/>
              <a:ext cx="12209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Explosion: 8 Points 37">
              <a:extLst>
                <a:ext uri="{FF2B5EF4-FFF2-40B4-BE49-F238E27FC236}">
                  <a16:creationId xmlns:a16="http://schemas.microsoft.com/office/drawing/2014/main" id="{F273F00D-8AC0-C333-461A-1227C3739430}"/>
                </a:ext>
              </a:extLst>
            </p:cNvPr>
            <p:cNvSpPr/>
            <p:nvPr/>
          </p:nvSpPr>
          <p:spPr>
            <a:xfrm>
              <a:off x="4790768" y="1518124"/>
              <a:ext cx="109706" cy="120145"/>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97" name="Rectangle 96">
              <a:extLst>
                <a:ext uri="{FF2B5EF4-FFF2-40B4-BE49-F238E27FC236}">
                  <a16:creationId xmlns:a16="http://schemas.microsoft.com/office/drawing/2014/main" id="{782126FE-9F4C-2763-A15C-9A3432D447E0}"/>
                </a:ext>
              </a:extLst>
            </p:cNvPr>
            <p:cNvSpPr/>
            <p:nvPr/>
          </p:nvSpPr>
          <p:spPr>
            <a:xfrm>
              <a:off x="2112264" y="1226634"/>
              <a:ext cx="6063191" cy="3715269"/>
            </a:xfrm>
            <a:prstGeom prst="rect">
              <a:avLst/>
            </a:prstGeom>
            <a:solidFill>
              <a:schemeClr val="accent1">
                <a:alpha val="35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98" name="Flowchart: Manual Operation 25">
            <a:extLst>
              <a:ext uri="{FF2B5EF4-FFF2-40B4-BE49-F238E27FC236}">
                <a16:creationId xmlns:a16="http://schemas.microsoft.com/office/drawing/2014/main" id="{6D58DFFF-F4B7-959A-B8F3-20FC666440CE}"/>
              </a:ext>
            </a:extLst>
          </p:cNvPr>
          <p:cNvSpPr/>
          <p:nvPr/>
        </p:nvSpPr>
        <p:spPr>
          <a:xfrm rot="10800000" flipV="1">
            <a:off x="4100715" y="4961408"/>
            <a:ext cx="2444296" cy="607058"/>
          </a:xfrm>
          <a:prstGeom prst="flowChartManualOperation">
            <a:avLst/>
          </a:prstGeom>
          <a:solidFill>
            <a:schemeClr val="accent1">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1" name="Text Placeholder 17">
            <a:extLst>
              <a:ext uri="{FF2B5EF4-FFF2-40B4-BE49-F238E27FC236}">
                <a16:creationId xmlns:a16="http://schemas.microsoft.com/office/drawing/2014/main" id="{C2BED4DB-2190-844B-5FBD-4570F9C8FEC5}"/>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604828817"/>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645B4A-7386-0D87-9BA6-254EEFFDDA6E}"/>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5188D9C1-23DD-8718-5D84-DFDF0FA7C673}"/>
              </a:ext>
            </a:extLst>
          </p:cNvPr>
          <p:cNvSpPr>
            <a:spLocks noGrp="1"/>
          </p:cNvSpPr>
          <p:nvPr>
            <p:ph type="sldNum" sz="quarter" idx="10"/>
          </p:nvPr>
        </p:nvSpPr>
        <p:spPr/>
        <p:txBody>
          <a:bodyPr/>
          <a:lstStyle/>
          <a:p>
            <a:fld id="{72E20F18-833A-4542-A439-FC39BC210022}" type="slidenum">
              <a:rPr lang="en-US" smtClean="0"/>
              <a:pPr/>
              <a:t>25</a:t>
            </a:fld>
            <a:endParaRPr lang="en-US"/>
          </a:p>
        </p:txBody>
      </p:sp>
      <p:sp>
        <p:nvSpPr>
          <p:cNvPr id="4" name="Footer Placeholder 3">
            <a:extLst>
              <a:ext uri="{FF2B5EF4-FFF2-40B4-BE49-F238E27FC236}">
                <a16:creationId xmlns:a16="http://schemas.microsoft.com/office/drawing/2014/main" id="{88C02918-3AFB-36FA-A032-BEDDB3CB4E29}"/>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pic>
        <p:nvPicPr>
          <p:cNvPr id="96" name="Graphic 95" descr="Camera with solid fill">
            <a:extLst>
              <a:ext uri="{FF2B5EF4-FFF2-40B4-BE49-F238E27FC236}">
                <a16:creationId xmlns:a16="http://schemas.microsoft.com/office/drawing/2014/main" id="{C5BA3247-0391-B18D-B863-EB0C3F01D7C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865662" y="5492852"/>
            <a:ext cx="914400" cy="914400"/>
          </a:xfrm>
          <a:prstGeom prst="rect">
            <a:avLst/>
          </a:prstGeom>
        </p:spPr>
      </p:pic>
      <p:sp>
        <p:nvSpPr>
          <p:cNvPr id="98" name="Flowchart: Manual Operation 25">
            <a:extLst>
              <a:ext uri="{FF2B5EF4-FFF2-40B4-BE49-F238E27FC236}">
                <a16:creationId xmlns:a16="http://schemas.microsoft.com/office/drawing/2014/main" id="{15AEC648-1B81-4BFE-56D2-DFF25B1FE1F5}"/>
              </a:ext>
            </a:extLst>
          </p:cNvPr>
          <p:cNvSpPr/>
          <p:nvPr/>
        </p:nvSpPr>
        <p:spPr>
          <a:xfrm rot="10800000" flipV="1">
            <a:off x="4090624" y="5111518"/>
            <a:ext cx="2444296" cy="500414"/>
          </a:xfrm>
          <a:prstGeom prst="flowChartManualOperation">
            <a:avLst/>
          </a:prstGeom>
          <a:solidFill>
            <a:schemeClr val="accent1">
              <a:alpha val="35000"/>
            </a:schemeClr>
          </a:solidFill>
          <a:ln>
            <a:noFill/>
          </a:ln>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5">
            <a:extLst>
              <a:ext uri="{FF2B5EF4-FFF2-40B4-BE49-F238E27FC236}">
                <a16:creationId xmlns:a16="http://schemas.microsoft.com/office/drawing/2014/main" id="{C6C2D6B3-436C-D037-D776-BDD17DB4E9BA}"/>
              </a:ext>
            </a:extLst>
          </p:cNvPr>
          <p:cNvGrpSpPr/>
          <p:nvPr/>
        </p:nvGrpSpPr>
        <p:grpSpPr>
          <a:xfrm>
            <a:off x="2291266" y="1362935"/>
            <a:ext cx="6063191" cy="3749039"/>
            <a:chOff x="2036968" y="1541751"/>
            <a:chExt cx="6063191" cy="3746913"/>
          </a:xfrm>
        </p:grpSpPr>
        <p:grpSp>
          <p:nvGrpSpPr>
            <p:cNvPr id="99" name="Group 98">
              <a:extLst>
                <a:ext uri="{FF2B5EF4-FFF2-40B4-BE49-F238E27FC236}">
                  <a16:creationId xmlns:a16="http://schemas.microsoft.com/office/drawing/2014/main" id="{CF8A1E85-FBC1-B1D5-952B-B3112277B9F1}"/>
                </a:ext>
              </a:extLst>
            </p:cNvPr>
            <p:cNvGrpSpPr/>
            <p:nvPr/>
          </p:nvGrpSpPr>
          <p:grpSpPr>
            <a:xfrm>
              <a:off x="2036968" y="1550573"/>
              <a:ext cx="6063191" cy="3710349"/>
              <a:chOff x="2670806" y="1268064"/>
              <a:chExt cx="6063191" cy="3713691"/>
            </a:xfrm>
          </p:grpSpPr>
          <p:sp>
            <p:nvSpPr>
              <p:cNvPr id="8" name="Rectangle 7">
                <a:extLst>
                  <a:ext uri="{FF2B5EF4-FFF2-40B4-BE49-F238E27FC236}">
                    <a16:creationId xmlns:a16="http://schemas.microsoft.com/office/drawing/2014/main" id="{11BFD64F-B238-7C84-DF66-A8BCC789875C}"/>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0DACFE44-9835-1D0F-1DB2-24B20CC9E75F}"/>
                  </a:ext>
                </a:extLst>
              </p:cNvPr>
              <p:cNvSpPr/>
              <p:nvPr/>
            </p:nvSpPr>
            <p:spPr>
              <a:xfrm>
                <a:off x="3779990" y="1602599"/>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6614678F-5A8F-BAB7-19BF-260062D55FFC}"/>
                  </a:ext>
                </a:extLst>
              </p:cNvPr>
              <p:cNvSpPr/>
              <p:nvPr/>
            </p:nvSpPr>
            <p:spPr>
              <a:xfrm>
                <a:off x="5130526" y="178845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FAFA9F77-9284-CF8A-DD31-BB828C8C7E0A}"/>
                  </a:ext>
                </a:extLst>
              </p:cNvPr>
              <p:cNvSpPr/>
              <p:nvPr/>
            </p:nvSpPr>
            <p:spPr>
              <a:xfrm>
                <a:off x="6326185" y="18875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BB53858C-1B02-F2E2-013B-C73328F39831}"/>
                  </a:ext>
                </a:extLst>
              </p:cNvPr>
              <p:cNvSpPr/>
              <p:nvPr/>
            </p:nvSpPr>
            <p:spPr>
              <a:xfrm>
                <a:off x="3048966" y="38576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BD84DE5F-AD32-52CE-0DBA-118A23E2BDB6}"/>
                  </a:ext>
                </a:extLst>
              </p:cNvPr>
              <p:cNvSpPr/>
              <p:nvPr/>
            </p:nvSpPr>
            <p:spPr>
              <a:xfrm>
                <a:off x="5731454" y="456386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4444F799-34FB-1DAE-429B-3CB2F6FA6EE3}"/>
                  </a:ext>
                </a:extLst>
              </p:cNvPr>
              <p:cNvSpPr/>
              <p:nvPr/>
            </p:nvSpPr>
            <p:spPr>
              <a:xfrm>
                <a:off x="5496039" y="272391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2D9310B6-B5CC-D219-4A03-49CC4DB39C5C}"/>
                  </a:ext>
                </a:extLst>
              </p:cNvPr>
              <p:cNvSpPr/>
              <p:nvPr/>
            </p:nvSpPr>
            <p:spPr>
              <a:xfrm>
                <a:off x="6592575" y="261859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09BE567C-8D90-F195-3844-DA6F5E86E56F}"/>
                  </a:ext>
                </a:extLst>
              </p:cNvPr>
              <p:cNvSpPr/>
              <p:nvPr/>
            </p:nvSpPr>
            <p:spPr>
              <a:xfrm>
                <a:off x="5136721" y="364698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56FB9220-E782-19F9-3417-0596FA3C8F67}"/>
                  </a:ext>
                </a:extLst>
              </p:cNvPr>
              <p:cNvSpPr/>
              <p:nvPr/>
            </p:nvSpPr>
            <p:spPr>
              <a:xfrm>
                <a:off x="6121746" y="327528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B794085A-6110-9DEE-A33F-FA224B50DB49}"/>
                  </a:ext>
                </a:extLst>
              </p:cNvPr>
              <p:cNvSpPr/>
              <p:nvPr/>
            </p:nvSpPr>
            <p:spPr>
              <a:xfrm>
                <a:off x="3055161" y="220352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1F894C16-C1EC-4CB9-3860-76299BE008D8}"/>
                  </a:ext>
                </a:extLst>
              </p:cNvPr>
              <p:cNvSpPr/>
              <p:nvPr/>
            </p:nvSpPr>
            <p:spPr>
              <a:xfrm>
                <a:off x="4511015" y="428508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1D35EA1-974C-7415-C101-FBA58AC81B93}"/>
                  </a:ext>
                </a:extLst>
              </p:cNvPr>
              <p:cNvSpPr/>
              <p:nvPr/>
            </p:nvSpPr>
            <p:spPr>
              <a:xfrm>
                <a:off x="7862574" y="447093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A0EAEDAF-E9F0-6E30-641E-263DC8F15E97}"/>
                  </a:ext>
                </a:extLst>
              </p:cNvPr>
              <p:cNvSpPr/>
              <p:nvPr/>
            </p:nvSpPr>
            <p:spPr>
              <a:xfrm>
                <a:off x="8240476" y="195571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C279DD61-97CD-44E9-22D2-6CEC19A3F9A8}"/>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a:extLst>
                <a:ext uri="{FF2B5EF4-FFF2-40B4-BE49-F238E27FC236}">
                  <a16:creationId xmlns:a16="http://schemas.microsoft.com/office/drawing/2014/main" id="{8242C311-7AED-566C-B60A-6CE059A18303}"/>
                </a:ext>
              </a:extLst>
            </p:cNvPr>
            <p:cNvCxnSpPr>
              <a:cxnSpLocks/>
            </p:cNvCxnSpPr>
            <p:nvPr/>
          </p:nvCxnSpPr>
          <p:spPr>
            <a:xfrm>
              <a:off x="3545544" y="1541751"/>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0177BF1-A9FB-EF1E-D437-9747CBED26BE}"/>
                </a:ext>
              </a:extLst>
            </p:cNvPr>
            <p:cNvCxnSpPr>
              <a:cxnSpLocks/>
              <a:stCxn id="2" idx="0"/>
            </p:cNvCxnSpPr>
            <p:nvPr/>
          </p:nvCxnSpPr>
          <p:spPr>
            <a:xfrm flipH="1">
              <a:off x="5058473" y="1550573"/>
              <a:ext cx="10091"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1602497F-4577-375C-11F1-055134F49ACA}"/>
                </a:ext>
              </a:extLst>
            </p:cNvPr>
            <p:cNvCxnSpPr>
              <a:cxnSpLocks/>
            </p:cNvCxnSpPr>
            <p:nvPr/>
          </p:nvCxnSpPr>
          <p:spPr>
            <a:xfrm>
              <a:off x="6568384" y="1560673"/>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09677126-B101-328B-1856-E15016BC1E73}"/>
                </a:ext>
              </a:extLst>
            </p:cNvPr>
            <p:cNvCxnSpPr>
              <a:cxnSpLocks/>
              <a:stCxn id="2" idx="1"/>
              <a:endCxn id="2" idx="3"/>
            </p:cNvCxnSpPr>
            <p:nvPr/>
          </p:nvCxnSpPr>
          <p:spPr>
            <a:xfrm>
              <a:off x="2036968" y="3405748"/>
              <a:ext cx="6063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D18F4F2E-AC4D-2D23-6858-2C45FEB350CB}"/>
                </a:ext>
              </a:extLst>
            </p:cNvPr>
            <p:cNvSpPr/>
            <p:nvPr/>
          </p:nvSpPr>
          <p:spPr>
            <a:xfrm>
              <a:off x="2924240" y="474871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898475E-D56C-2724-030F-9DBF51C45A3C}"/>
                </a:ext>
              </a:extLst>
            </p:cNvPr>
            <p:cNvSpPr/>
            <p:nvPr/>
          </p:nvSpPr>
          <p:spPr>
            <a:xfrm>
              <a:off x="7004293" y="2789441"/>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3362400A-3C0A-065A-092B-671A5AC681DD}"/>
                </a:ext>
              </a:extLst>
            </p:cNvPr>
            <p:cNvSpPr/>
            <p:nvPr/>
          </p:nvSpPr>
          <p:spPr>
            <a:xfrm>
              <a:off x="6926999" y="4241561"/>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E10354EE-8655-FBB6-44BC-AA960ACBAEB0}"/>
                </a:ext>
              </a:extLst>
            </p:cNvPr>
            <p:cNvSpPr/>
            <p:nvPr/>
          </p:nvSpPr>
          <p:spPr>
            <a:xfrm>
              <a:off x="2036968" y="1564359"/>
              <a:ext cx="6063191" cy="3715269"/>
            </a:xfrm>
            <a:prstGeom prst="rect">
              <a:avLst/>
            </a:prstGeom>
            <a:solidFill>
              <a:schemeClr val="accent1">
                <a:alpha val="35000"/>
              </a:schemeClr>
            </a:solidFill>
            <a:ln w="57150">
              <a:solidFill>
                <a:schemeClr val="accent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noFill/>
              </a:endParaRPr>
            </a:p>
          </p:txBody>
        </p:sp>
      </p:grpSp>
      <p:sp>
        <p:nvSpPr>
          <p:cNvPr id="10" name="Title 1">
            <a:extLst>
              <a:ext uri="{FF2B5EF4-FFF2-40B4-BE49-F238E27FC236}">
                <a16:creationId xmlns:a16="http://schemas.microsoft.com/office/drawing/2014/main" id="{9EDDB170-E91A-27EF-8A24-3EBE592EF68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sp>
        <p:nvSpPr>
          <p:cNvPr id="30" name="Text Placeholder 17">
            <a:extLst>
              <a:ext uri="{FF2B5EF4-FFF2-40B4-BE49-F238E27FC236}">
                <a16:creationId xmlns:a16="http://schemas.microsoft.com/office/drawing/2014/main" id="{2E084FA4-F3F1-9699-5530-42EC1F7238A9}"/>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2299139559"/>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4B7355-EB35-D038-10BC-D8CA7533BCFB}"/>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7527F9A-E06B-CEDD-76F5-93FC451509BD}"/>
              </a:ext>
            </a:extLst>
          </p:cNvPr>
          <p:cNvSpPr>
            <a:spLocks noGrp="1"/>
          </p:cNvSpPr>
          <p:nvPr>
            <p:ph type="sldNum" sz="quarter" idx="10"/>
          </p:nvPr>
        </p:nvSpPr>
        <p:spPr/>
        <p:txBody>
          <a:bodyPr/>
          <a:lstStyle/>
          <a:p>
            <a:fld id="{72E20F18-833A-4542-A439-FC39BC210022}" type="slidenum">
              <a:rPr lang="en-US" smtClean="0"/>
              <a:pPr/>
              <a:t>26</a:t>
            </a:fld>
            <a:endParaRPr lang="en-US"/>
          </a:p>
        </p:txBody>
      </p:sp>
      <p:sp>
        <p:nvSpPr>
          <p:cNvPr id="4" name="Footer Placeholder 3">
            <a:extLst>
              <a:ext uri="{FF2B5EF4-FFF2-40B4-BE49-F238E27FC236}">
                <a16:creationId xmlns:a16="http://schemas.microsoft.com/office/drawing/2014/main" id="{4DF10FBF-DC31-9C48-3F92-50E429432915}"/>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grpSp>
        <p:nvGrpSpPr>
          <p:cNvPr id="6" name="Group 5">
            <a:extLst>
              <a:ext uri="{FF2B5EF4-FFF2-40B4-BE49-F238E27FC236}">
                <a16:creationId xmlns:a16="http://schemas.microsoft.com/office/drawing/2014/main" id="{04A5C59D-3007-341C-CF36-0D4B1ACBA616}"/>
              </a:ext>
            </a:extLst>
          </p:cNvPr>
          <p:cNvGrpSpPr/>
          <p:nvPr/>
        </p:nvGrpSpPr>
        <p:grpSpPr>
          <a:xfrm>
            <a:off x="2294778" y="1362456"/>
            <a:ext cx="6063191" cy="3746913"/>
            <a:chOff x="2341768" y="1313850"/>
            <a:chExt cx="6063191" cy="3746913"/>
          </a:xfrm>
        </p:grpSpPr>
        <p:grpSp>
          <p:nvGrpSpPr>
            <p:cNvPr id="99" name="Group 98">
              <a:extLst>
                <a:ext uri="{FF2B5EF4-FFF2-40B4-BE49-F238E27FC236}">
                  <a16:creationId xmlns:a16="http://schemas.microsoft.com/office/drawing/2014/main" id="{82754E51-5CFD-839D-C0E2-BEE0F69CE702}"/>
                </a:ext>
              </a:extLst>
            </p:cNvPr>
            <p:cNvGrpSpPr/>
            <p:nvPr/>
          </p:nvGrpSpPr>
          <p:grpSpPr>
            <a:xfrm>
              <a:off x="2341768" y="1322672"/>
              <a:ext cx="6063191" cy="3710349"/>
              <a:chOff x="2670806" y="1268064"/>
              <a:chExt cx="6063191" cy="3713691"/>
            </a:xfrm>
          </p:grpSpPr>
          <p:sp>
            <p:nvSpPr>
              <p:cNvPr id="8" name="Rectangle 7">
                <a:extLst>
                  <a:ext uri="{FF2B5EF4-FFF2-40B4-BE49-F238E27FC236}">
                    <a16:creationId xmlns:a16="http://schemas.microsoft.com/office/drawing/2014/main" id="{11A90B36-66A1-4981-8886-CCC6C41FDC26}"/>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5E6E4D7-2D3F-7FB8-5121-7590DD8509E3}"/>
                  </a:ext>
                </a:extLst>
              </p:cNvPr>
              <p:cNvSpPr/>
              <p:nvPr/>
            </p:nvSpPr>
            <p:spPr>
              <a:xfrm>
                <a:off x="3779990" y="1602599"/>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9BE1C8BA-77D2-32D1-62BC-703C9C275A65}"/>
                  </a:ext>
                </a:extLst>
              </p:cNvPr>
              <p:cNvSpPr/>
              <p:nvPr/>
            </p:nvSpPr>
            <p:spPr>
              <a:xfrm>
                <a:off x="5130526" y="178845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805489B3-6898-5829-A16F-4FA968D9C478}"/>
                  </a:ext>
                </a:extLst>
              </p:cNvPr>
              <p:cNvSpPr/>
              <p:nvPr/>
            </p:nvSpPr>
            <p:spPr>
              <a:xfrm>
                <a:off x="6326185" y="18875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5F38841A-06C1-7F36-A4AB-873EEE1456DB}"/>
                  </a:ext>
                </a:extLst>
              </p:cNvPr>
              <p:cNvSpPr/>
              <p:nvPr/>
            </p:nvSpPr>
            <p:spPr>
              <a:xfrm>
                <a:off x="3048966" y="38576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5D32BF5-94C2-8BCC-95D9-A5BE4E2AAB2D}"/>
                  </a:ext>
                </a:extLst>
              </p:cNvPr>
              <p:cNvSpPr/>
              <p:nvPr/>
            </p:nvSpPr>
            <p:spPr>
              <a:xfrm>
                <a:off x="5731454" y="456386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15AADB62-FDC2-922E-571E-87B0D09ADD28}"/>
                  </a:ext>
                </a:extLst>
              </p:cNvPr>
              <p:cNvSpPr/>
              <p:nvPr/>
            </p:nvSpPr>
            <p:spPr>
              <a:xfrm>
                <a:off x="5496039" y="272391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E233818-B9BD-17E0-E312-AA6C2278B8BE}"/>
                  </a:ext>
                </a:extLst>
              </p:cNvPr>
              <p:cNvSpPr/>
              <p:nvPr/>
            </p:nvSpPr>
            <p:spPr>
              <a:xfrm>
                <a:off x="6592575" y="261859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14C7F49F-3517-3EF8-2E41-33304A09A8BF}"/>
                  </a:ext>
                </a:extLst>
              </p:cNvPr>
              <p:cNvSpPr/>
              <p:nvPr/>
            </p:nvSpPr>
            <p:spPr>
              <a:xfrm>
                <a:off x="5136721" y="364698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81B34B48-DCC2-4C8E-4F3B-048E359B6622}"/>
                  </a:ext>
                </a:extLst>
              </p:cNvPr>
              <p:cNvSpPr/>
              <p:nvPr/>
            </p:nvSpPr>
            <p:spPr>
              <a:xfrm>
                <a:off x="6121746" y="327528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6734DAB0-5605-5609-09D5-636AC2EB8CB6}"/>
                  </a:ext>
                </a:extLst>
              </p:cNvPr>
              <p:cNvSpPr/>
              <p:nvPr/>
            </p:nvSpPr>
            <p:spPr>
              <a:xfrm>
                <a:off x="3055161" y="220352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DD2235AF-5B4D-8B08-603D-90AD96E06F90}"/>
                  </a:ext>
                </a:extLst>
              </p:cNvPr>
              <p:cNvSpPr/>
              <p:nvPr/>
            </p:nvSpPr>
            <p:spPr>
              <a:xfrm>
                <a:off x="4511015" y="428508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E58A4465-5A77-5798-490B-E5F9DF1B1CFA}"/>
                  </a:ext>
                </a:extLst>
              </p:cNvPr>
              <p:cNvSpPr/>
              <p:nvPr/>
            </p:nvSpPr>
            <p:spPr>
              <a:xfrm>
                <a:off x="7862574" y="447093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01C3D4DB-EE38-1249-9892-A8608D3DD1AA}"/>
                  </a:ext>
                </a:extLst>
              </p:cNvPr>
              <p:cNvSpPr/>
              <p:nvPr/>
            </p:nvSpPr>
            <p:spPr>
              <a:xfrm>
                <a:off x="8240476" y="195571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E06B55C5-3252-FA10-84F1-23D20C22D76A}"/>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a:extLst>
                <a:ext uri="{FF2B5EF4-FFF2-40B4-BE49-F238E27FC236}">
                  <a16:creationId xmlns:a16="http://schemas.microsoft.com/office/drawing/2014/main" id="{C18CCAA4-1A8C-3987-8A39-92C840E78EF7}"/>
                </a:ext>
              </a:extLst>
            </p:cNvPr>
            <p:cNvCxnSpPr>
              <a:cxnSpLocks/>
            </p:cNvCxnSpPr>
            <p:nvPr/>
          </p:nvCxnSpPr>
          <p:spPr>
            <a:xfrm>
              <a:off x="3850344" y="1313850"/>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F009866E-E26D-7AD4-7744-49F5A642D378}"/>
                </a:ext>
              </a:extLst>
            </p:cNvPr>
            <p:cNvCxnSpPr>
              <a:cxnSpLocks/>
              <a:stCxn id="2" idx="0"/>
            </p:cNvCxnSpPr>
            <p:nvPr/>
          </p:nvCxnSpPr>
          <p:spPr>
            <a:xfrm flipH="1">
              <a:off x="5363273" y="1322672"/>
              <a:ext cx="10091"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EFF1AF96-6F19-ADD4-FFCB-5575117224BA}"/>
                </a:ext>
              </a:extLst>
            </p:cNvPr>
            <p:cNvCxnSpPr>
              <a:cxnSpLocks/>
            </p:cNvCxnSpPr>
            <p:nvPr/>
          </p:nvCxnSpPr>
          <p:spPr>
            <a:xfrm>
              <a:off x="6873184" y="1332772"/>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69BC6C4-0A5B-C9D4-E293-7A39F65118DD}"/>
                </a:ext>
              </a:extLst>
            </p:cNvPr>
            <p:cNvCxnSpPr>
              <a:cxnSpLocks/>
              <a:stCxn id="2" idx="1"/>
              <a:endCxn id="2" idx="3"/>
            </p:cNvCxnSpPr>
            <p:nvPr/>
          </p:nvCxnSpPr>
          <p:spPr>
            <a:xfrm>
              <a:off x="2341768" y="3177847"/>
              <a:ext cx="6063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E974D7AE-265A-CB1A-33C2-0B8813DBD16F}"/>
                </a:ext>
              </a:extLst>
            </p:cNvPr>
            <p:cNvSpPr/>
            <p:nvPr/>
          </p:nvSpPr>
          <p:spPr>
            <a:xfrm>
              <a:off x="3229040" y="4520809"/>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683C712D-08CA-656D-5A36-6972F5B1BC74}"/>
                </a:ext>
              </a:extLst>
            </p:cNvPr>
            <p:cNvSpPr/>
            <p:nvPr/>
          </p:nvSpPr>
          <p:spPr>
            <a:xfrm>
              <a:off x="7309093" y="256154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9CAF7F90-F32B-0A24-E4EF-006A19DE36DD}"/>
                </a:ext>
              </a:extLst>
            </p:cNvPr>
            <p:cNvSpPr/>
            <p:nvPr/>
          </p:nvSpPr>
          <p:spPr>
            <a:xfrm>
              <a:off x="7231799" y="401366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890DFA36-6C0F-7536-0B65-2A6A5E277E61}"/>
                </a:ext>
              </a:extLst>
            </p:cNvPr>
            <p:cNvSpPr txBox="1"/>
            <p:nvPr/>
          </p:nvSpPr>
          <p:spPr>
            <a:xfrm>
              <a:off x="2341768" y="1332772"/>
              <a:ext cx="1508576" cy="646331"/>
            </a:xfrm>
            <a:prstGeom prst="rect">
              <a:avLst/>
            </a:prstGeom>
            <a:noFill/>
          </p:spPr>
          <p:txBody>
            <a:bodyPr wrap="square" rtlCol="0">
              <a:spAutoFit/>
            </a:bodyPr>
            <a:lstStyle/>
            <a:p>
              <a:r>
                <a:rPr lang="en-US" sz="3600"/>
                <a:t>2</a:t>
              </a:r>
            </a:p>
          </p:txBody>
        </p:sp>
        <p:sp>
          <p:nvSpPr>
            <p:cNvPr id="112" name="TextBox 111">
              <a:extLst>
                <a:ext uri="{FF2B5EF4-FFF2-40B4-BE49-F238E27FC236}">
                  <a16:creationId xmlns:a16="http://schemas.microsoft.com/office/drawing/2014/main" id="{158734C6-6ADA-0013-123D-F17316F5814D}"/>
                </a:ext>
              </a:extLst>
            </p:cNvPr>
            <p:cNvSpPr txBox="1"/>
            <p:nvPr/>
          </p:nvSpPr>
          <p:spPr>
            <a:xfrm>
              <a:off x="3842282" y="1327835"/>
              <a:ext cx="1508576" cy="646331"/>
            </a:xfrm>
            <a:prstGeom prst="rect">
              <a:avLst/>
            </a:prstGeom>
            <a:noFill/>
          </p:spPr>
          <p:txBody>
            <a:bodyPr wrap="square" rtlCol="0">
              <a:spAutoFit/>
            </a:bodyPr>
            <a:lstStyle/>
            <a:p>
              <a:r>
                <a:rPr lang="en-US" sz="3600"/>
                <a:t>2</a:t>
              </a:r>
            </a:p>
          </p:txBody>
        </p:sp>
        <p:sp>
          <p:nvSpPr>
            <p:cNvPr id="113" name="TextBox 112">
              <a:extLst>
                <a:ext uri="{FF2B5EF4-FFF2-40B4-BE49-F238E27FC236}">
                  <a16:creationId xmlns:a16="http://schemas.microsoft.com/office/drawing/2014/main" id="{1C729539-C2CA-7A45-FCB7-B6A163C5C19A}"/>
                </a:ext>
              </a:extLst>
            </p:cNvPr>
            <p:cNvSpPr txBox="1"/>
            <p:nvPr/>
          </p:nvSpPr>
          <p:spPr>
            <a:xfrm>
              <a:off x="5390832" y="1336917"/>
              <a:ext cx="1508576" cy="646331"/>
            </a:xfrm>
            <a:prstGeom prst="rect">
              <a:avLst/>
            </a:prstGeom>
            <a:noFill/>
          </p:spPr>
          <p:txBody>
            <a:bodyPr wrap="square" rtlCol="0">
              <a:spAutoFit/>
            </a:bodyPr>
            <a:lstStyle/>
            <a:p>
              <a:r>
                <a:rPr lang="en-US" sz="3600"/>
                <a:t>2</a:t>
              </a:r>
            </a:p>
          </p:txBody>
        </p:sp>
        <p:sp>
          <p:nvSpPr>
            <p:cNvPr id="114" name="TextBox 113">
              <a:extLst>
                <a:ext uri="{FF2B5EF4-FFF2-40B4-BE49-F238E27FC236}">
                  <a16:creationId xmlns:a16="http://schemas.microsoft.com/office/drawing/2014/main" id="{AA9CF18D-7A99-F7D4-9A94-FF06FC0E811E}"/>
                </a:ext>
              </a:extLst>
            </p:cNvPr>
            <p:cNvSpPr txBox="1"/>
            <p:nvPr/>
          </p:nvSpPr>
          <p:spPr>
            <a:xfrm>
              <a:off x="6851372" y="1316260"/>
              <a:ext cx="1508576" cy="646331"/>
            </a:xfrm>
            <a:prstGeom prst="rect">
              <a:avLst/>
            </a:prstGeom>
            <a:noFill/>
          </p:spPr>
          <p:txBody>
            <a:bodyPr wrap="square" rtlCol="0">
              <a:spAutoFit/>
            </a:bodyPr>
            <a:lstStyle/>
            <a:p>
              <a:r>
                <a:rPr lang="en-US" sz="3600"/>
                <a:t>2</a:t>
              </a:r>
            </a:p>
          </p:txBody>
        </p:sp>
        <p:sp>
          <p:nvSpPr>
            <p:cNvPr id="115" name="TextBox 114">
              <a:extLst>
                <a:ext uri="{FF2B5EF4-FFF2-40B4-BE49-F238E27FC236}">
                  <a16:creationId xmlns:a16="http://schemas.microsoft.com/office/drawing/2014/main" id="{CFB2B5B4-ED20-7020-BF03-F133904D85DB}"/>
                </a:ext>
              </a:extLst>
            </p:cNvPr>
            <p:cNvSpPr txBox="1"/>
            <p:nvPr/>
          </p:nvSpPr>
          <p:spPr>
            <a:xfrm>
              <a:off x="6869952" y="3121875"/>
              <a:ext cx="1508576" cy="646331"/>
            </a:xfrm>
            <a:prstGeom prst="rect">
              <a:avLst/>
            </a:prstGeom>
            <a:noFill/>
          </p:spPr>
          <p:txBody>
            <a:bodyPr wrap="square" rtlCol="0">
              <a:spAutoFit/>
            </a:bodyPr>
            <a:lstStyle/>
            <a:p>
              <a:r>
                <a:rPr lang="en-US" sz="3600"/>
                <a:t>2</a:t>
              </a:r>
            </a:p>
          </p:txBody>
        </p:sp>
        <p:sp>
          <p:nvSpPr>
            <p:cNvPr id="116" name="TextBox 115">
              <a:extLst>
                <a:ext uri="{FF2B5EF4-FFF2-40B4-BE49-F238E27FC236}">
                  <a16:creationId xmlns:a16="http://schemas.microsoft.com/office/drawing/2014/main" id="{5A01D274-12EC-E968-7C6D-060CD2C38CA2}"/>
                </a:ext>
              </a:extLst>
            </p:cNvPr>
            <p:cNvSpPr txBox="1"/>
            <p:nvPr/>
          </p:nvSpPr>
          <p:spPr>
            <a:xfrm>
              <a:off x="5390832" y="3126538"/>
              <a:ext cx="1508576" cy="646331"/>
            </a:xfrm>
            <a:prstGeom prst="rect">
              <a:avLst/>
            </a:prstGeom>
            <a:noFill/>
          </p:spPr>
          <p:txBody>
            <a:bodyPr wrap="square" rtlCol="0">
              <a:spAutoFit/>
            </a:bodyPr>
            <a:lstStyle/>
            <a:p>
              <a:r>
                <a:rPr lang="en-US" sz="3600"/>
                <a:t>2</a:t>
              </a:r>
            </a:p>
          </p:txBody>
        </p:sp>
        <p:sp>
          <p:nvSpPr>
            <p:cNvPr id="117" name="TextBox 116">
              <a:extLst>
                <a:ext uri="{FF2B5EF4-FFF2-40B4-BE49-F238E27FC236}">
                  <a16:creationId xmlns:a16="http://schemas.microsoft.com/office/drawing/2014/main" id="{9C2EDDE6-94E8-C256-10FA-9019ED168651}"/>
                </a:ext>
              </a:extLst>
            </p:cNvPr>
            <p:cNvSpPr txBox="1"/>
            <p:nvPr/>
          </p:nvSpPr>
          <p:spPr>
            <a:xfrm>
              <a:off x="3880640" y="3149009"/>
              <a:ext cx="1508576" cy="646331"/>
            </a:xfrm>
            <a:prstGeom prst="rect">
              <a:avLst/>
            </a:prstGeom>
            <a:noFill/>
          </p:spPr>
          <p:txBody>
            <a:bodyPr wrap="square" rtlCol="0">
              <a:spAutoFit/>
            </a:bodyPr>
            <a:lstStyle/>
            <a:p>
              <a:r>
                <a:rPr lang="en-US" sz="3600"/>
                <a:t>2</a:t>
              </a:r>
            </a:p>
          </p:txBody>
        </p:sp>
        <p:sp>
          <p:nvSpPr>
            <p:cNvPr id="5" name="TextBox 4">
              <a:extLst>
                <a:ext uri="{FF2B5EF4-FFF2-40B4-BE49-F238E27FC236}">
                  <a16:creationId xmlns:a16="http://schemas.microsoft.com/office/drawing/2014/main" id="{557C52A8-C207-B5E4-AF6D-EC7644C59849}"/>
                </a:ext>
              </a:extLst>
            </p:cNvPr>
            <p:cNvSpPr txBox="1"/>
            <p:nvPr/>
          </p:nvSpPr>
          <p:spPr>
            <a:xfrm>
              <a:off x="2366482" y="3157625"/>
              <a:ext cx="1508576" cy="646331"/>
            </a:xfrm>
            <a:prstGeom prst="rect">
              <a:avLst/>
            </a:prstGeom>
            <a:noFill/>
          </p:spPr>
          <p:txBody>
            <a:bodyPr wrap="square" rtlCol="0">
              <a:spAutoFit/>
            </a:bodyPr>
            <a:lstStyle/>
            <a:p>
              <a:r>
                <a:rPr lang="en-US" sz="3600"/>
                <a:t>2</a:t>
              </a:r>
            </a:p>
          </p:txBody>
        </p:sp>
      </p:grpSp>
      <p:sp>
        <p:nvSpPr>
          <p:cNvPr id="10" name="Title 1">
            <a:extLst>
              <a:ext uri="{FF2B5EF4-FFF2-40B4-BE49-F238E27FC236}">
                <a16:creationId xmlns:a16="http://schemas.microsoft.com/office/drawing/2014/main" id="{16751C82-48A9-82B5-12B6-BCD3CB9B3B61}"/>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sp>
        <p:nvSpPr>
          <p:cNvPr id="30" name="Text Placeholder 17">
            <a:extLst>
              <a:ext uri="{FF2B5EF4-FFF2-40B4-BE49-F238E27FC236}">
                <a16:creationId xmlns:a16="http://schemas.microsoft.com/office/drawing/2014/main" id="{1BD3DA7C-D93B-86E6-4A1C-6243BCAFD319}"/>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60111401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8C05-5458-56E7-9E22-180D654FC07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32903-DFB9-7FF4-DBAB-09AB0749BA62}"/>
              </a:ext>
            </a:extLst>
          </p:cNvPr>
          <p:cNvSpPr>
            <a:spLocks noGrp="1"/>
          </p:cNvSpPr>
          <p:nvPr>
            <p:ph type="sldNum" sz="quarter" idx="10"/>
          </p:nvPr>
        </p:nvSpPr>
        <p:spPr/>
        <p:txBody>
          <a:bodyPr/>
          <a:lstStyle/>
          <a:p>
            <a:fld id="{72E20F18-833A-4542-A439-FC39BC210022}" type="slidenum">
              <a:rPr lang="en-US" smtClean="0"/>
              <a:pPr/>
              <a:t>27</a:t>
            </a:fld>
            <a:endParaRPr lang="en-US"/>
          </a:p>
        </p:txBody>
      </p:sp>
      <p:sp>
        <p:nvSpPr>
          <p:cNvPr id="4" name="Footer Placeholder 3">
            <a:extLst>
              <a:ext uri="{FF2B5EF4-FFF2-40B4-BE49-F238E27FC236}">
                <a16:creationId xmlns:a16="http://schemas.microsoft.com/office/drawing/2014/main" id="{37E72CDA-7571-DD85-4C7F-55964337AA8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grpSp>
        <p:nvGrpSpPr>
          <p:cNvPr id="6" name="Group 5">
            <a:extLst>
              <a:ext uri="{FF2B5EF4-FFF2-40B4-BE49-F238E27FC236}">
                <a16:creationId xmlns:a16="http://schemas.microsoft.com/office/drawing/2014/main" id="{E7951838-FE9E-91C4-6456-35853D2A0298}"/>
              </a:ext>
            </a:extLst>
          </p:cNvPr>
          <p:cNvGrpSpPr/>
          <p:nvPr/>
        </p:nvGrpSpPr>
        <p:grpSpPr>
          <a:xfrm>
            <a:off x="821578" y="1555543"/>
            <a:ext cx="6063191" cy="3746913"/>
            <a:chOff x="2341768" y="1313850"/>
            <a:chExt cx="6063191" cy="3746913"/>
          </a:xfrm>
        </p:grpSpPr>
        <p:grpSp>
          <p:nvGrpSpPr>
            <p:cNvPr id="99" name="Group 98">
              <a:extLst>
                <a:ext uri="{FF2B5EF4-FFF2-40B4-BE49-F238E27FC236}">
                  <a16:creationId xmlns:a16="http://schemas.microsoft.com/office/drawing/2014/main" id="{BEDFE1CF-14C8-1A6E-68A3-5BD66042F03E}"/>
                </a:ext>
              </a:extLst>
            </p:cNvPr>
            <p:cNvGrpSpPr/>
            <p:nvPr/>
          </p:nvGrpSpPr>
          <p:grpSpPr>
            <a:xfrm>
              <a:off x="2341768" y="1322672"/>
              <a:ext cx="6063191" cy="3710349"/>
              <a:chOff x="2670806" y="1268064"/>
              <a:chExt cx="6063191" cy="3713691"/>
            </a:xfrm>
          </p:grpSpPr>
          <p:sp>
            <p:nvSpPr>
              <p:cNvPr id="8" name="Rectangle 7">
                <a:extLst>
                  <a:ext uri="{FF2B5EF4-FFF2-40B4-BE49-F238E27FC236}">
                    <a16:creationId xmlns:a16="http://schemas.microsoft.com/office/drawing/2014/main" id="{64016376-18BA-EA3C-D581-5F0651DA19EF}"/>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63B64011-BF0D-7B88-B364-0EC521C9DE2A}"/>
                  </a:ext>
                </a:extLst>
              </p:cNvPr>
              <p:cNvSpPr/>
              <p:nvPr/>
            </p:nvSpPr>
            <p:spPr>
              <a:xfrm>
                <a:off x="3779990" y="1602599"/>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8C91AB4-2FB0-1840-64E8-A4C0F0DC799B}"/>
                  </a:ext>
                </a:extLst>
              </p:cNvPr>
              <p:cNvSpPr/>
              <p:nvPr/>
            </p:nvSpPr>
            <p:spPr>
              <a:xfrm>
                <a:off x="5130526" y="178845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A475B947-2C06-D25E-3588-DC92B64FE53E}"/>
                  </a:ext>
                </a:extLst>
              </p:cNvPr>
              <p:cNvSpPr/>
              <p:nvPr/>
            </p:nvSpPr>
            <p:spPr>
              <a:xfrm>
                <a:off x="6326185" y="1887574"/>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CC7C6197-2F61-0CD6-E38F-C578B1A70A33}"/>
                  </a:ext>
                </a:extLst>
              </p:cNvPr>
              <p:cNvSpPr/>
              <p:nvPr/>
            </p:nvSpPr>
            <p:spPr>
              <a:xfrm>
                <a:off x="3048966" y="3857622"/>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6C862E3C-3825-1C98-8B97-FCD9599BC6DE}"/>
                  </a:ext>
                </a:extLst>
              </p:cNvPr>
              <p:cNvSpPr/>
              <p:nvPr/>
            </p:nvSpPr>
            <p:spPr>
              <a:xfrm>
                <a:off x="5731454" y="4563867"/>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BE377BD4-063A-761A-CE83-19DA2A05F9CA}"/>
                  </a:ext>
                </a:extLst>
              </p:cNvPr>
              <p:cNvSpPr/>
              <p:nvPr/>
            </p:nvSpPr>
            <p:spPr>
              <a:xfrm>
                <a:off x="5496039" y="272391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598EA3E0-A03A-FD2A-2637-4CB12E0534A9}"/>
                  </a:ext>
                </a:extLst>
              </p:cNvPr>
              <p:cNvSpPr/>
              <p:nvPr/>
            </p:nvSpPr>
            <p:spPr>
              <a:xfrm>
                <a:off x="6592575" y="261859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B0EA4E2A-0018-563A-D497-12BF12248513}"/>
                  </a:ext>
                </a:extLst>
              </p:cNvPr>
              <p:cNvSpPr/>
              <p:nvPr/>
            </p:nvSpPr>
            <p:spPr>
              <a:xfrm>
                <a:off x="5136721" y="364698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431887F-B5B6-B0BE-D291-39FD2DE57651}"/>
                  </a:ext>
                </a:extLst>
              </p:cNvPr>
              <p:cNvSpPr/>
              <p:nvPr/>
            </p:nvSpPr>
            <p:spPr>
              <a:xfrm>
                <a:off x="6121746" y="3275281"/>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D680DD68-ED6B-9FAF-5D7D-23AF1C1C51CA}"/>
                  </a:ext>
                </a:extLst>
              </p:cNvPr>
              <p:cNvSpPr/>
              <p:nvPr/>
            </p:nvSpPr>
            <p:spPr>
              <a:xfrm>
                <a:off x="3055161" y="2203525"/>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719AAD2D-E22F-B6C6-FCBE-C6486D02D5C8}"/>
                  </a:ext>
                </a:extLst>
              </p:cNvPr>
              <p:cNvSpPr/>
              <p:nvPr/>
            </p:nvSpPr>
            <p:spPr>
              <a:xfrm>
                <a:off x="4511015" y="4285086"/>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a:extLst>
                  <a:ext uri="{FF2B5EF4-FFF2-40B4-BE49-F238E27FC236}">
                    <a16:creationId xmlns:a16="http://schemas.microsoft.com/office/drawing/2014/main" id="{B5648314-3D5C-B597-26EE-51B5AE96B17E}"/>
                  </a:ext>
                </a:extLst>
              </p:cNvPr>
              <p:cNvSpPr/>
              <p:nvPr/>
            </p:nvSpPr>
            <p:spPr>
              <a:xfrm>
                <a:off x="7862574" y="447093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50FD6D92-B843-11E2-BC97-062B23410F3B}"/>
                  </a:ext>
                </a:extLst>
              </p:cNvPr>
              <p:cNvSpPr/>
              <p:nvPr/>
            </p:nvSpPr>
            <p:spPr>
              <a:xfrm>
                <a:off x="8240476" y="1955718"/>
                <a:ext cx="201960" cy="189571"/>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a:extLst>
                  <a:ext uri="{FF2B5EF4-FFF2-40B4-BE49-F238E27FC236}">
                    <a16:creationId xmlns:a16="http://schemas.microsoft.com/office/drawing/2014/main" id="{27A78C65-3F1E-1440-9CB7-77E736709E08}"/>
                  </a:ext>
                </a:extLst>
              </p:cNvPr>
              <p:cNvSpPr/>
              <p:nvPr/>
            </p:nvSpPr>
            <p:spPr>
              <a:xfrm>
                <a:off x="2670806" y="1268064"/>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95" name="Straight Connector 94">
              <a:extLst>
                <a:ext uri="{FF2B5EF4-FFF2-40B4-BE49-F238E27FC236}">
                  <a16:creationId xmlns:a16="http://schemas.microsoft.com/office/drawing/2014/main" id="{9E65B49C-1993-6FA7-04C2-AD9CC08CEBB2}"/>
                </a:ext>
              </a:extLst>
            </p:cNvPr>
            <p:cNvCxnSpPr>
              <a:cxnSpLocks/>
            </p:cNvCxnSpPr>
            <p:nvPr/>
          </p:nvCxnSpPr>
          <p:spPr>
            <a:xfrm>
              <a:off x="3850344" y="1313850"/>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BFB1BA01-4EF8-4A30-FFC5-B58102F01913}"/>
                </a:ext>
              </a:extLst>
            </p:cNvPr>
            <p:cNvCxnSpPr>
              <a:cxnSpLocks/>
              <a:stCxn id="2" idx="0"/>
            </p:cNvCxnSpPr>
            <p:nvPr/>
          </p:nvCxnSpPr>
          <p:spPr>
            <a:xfrm flipH="1">
              <a:off x="5363273" y="1322672"/>
              <a:ext cx="10091"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AE62135-AA24-E835-2C8C-8EE9CCB5EA24}"/>
                </a:ext>
              </a:extLst>
            </p:cNvPr>
            <p:cNvCxnSpPr>
              <a:cxnSpLocks/>
            </p:cNvCxnSpPr>
            <p:nvPr/>
          </p:nvCxnSpPr>
          <p:spPr>
            <a:xfrm>
              <a:off x="6873184" y="1332772"/>
              <a:ext cx="2902" cy="3727991"/>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BA1AA2BE-EFB6-2A9A-0902-139154F4B4F1}"/>
                </a:ext>
              </a:extLst>
            </p:cNvPr>
            <p:cNvCxnSpPr>
              <a:cxnSpLocks/>
              <a:stCxn id="2" idx="1"/>
              <a:endCxn id="2" idx="3"/>
            </p:cNvCxnSpPr>
            <p:nvPr/>
          </p:nvCxnSpPr>
          <p:spPr>
            <a:xfrm>
              <a:off x="2341768" y="3177847"/>
              <a:ext cx="6063191" cy="0"/>
            </a:xfrm>
            <a:prstGeom prst="line">
              <a:avLst/>
            </a:prstGeom>
            <a:ln w="38100"/>
          </p:spPr>
          <p:style>
            <a:lnRef idx="1">
              <a:schemeClr val="accent1"/>
            </a:lnRef>
            <a:fillRef idx="0">
              <a:schemeClr val="accent1"/>
            </a:fillRef>
            <a:effectRef idx="0">
              <a:schemeClr val="accent1"/>
            </a:effectRef>
            <a:fontRef idx="minor">
              <a:schemeClr val="tx1"/>
            </a:fontRef>
          </p:style>
        </p:cxnSp>
        <p:sp>
          <p:nvSpPr>
            <p:cNvPr id="107" name="Oval 106">
              <a:extLst>
                <a:ext uri="{FF2B5EF4-FFF2-40B4-BE49-F238E27FC236}">
                  <a16:creationId xmlns:a16="http://schemas.microsoft.com/office/drawing/2014/main" id="{CB62BD8A-2439-FF1B-7826-5469963CD409}"/>
                </a:ext>
              </a:extLst>
            </p:cNvPr>
            <p:cNvSpPr/>
            <p:nvPr/>
          </p:nvSpPr>
          <p:spPr>
            <a:xfrm>
              <a:off x="3229040" y="4520809"/>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8" name="Oval 107">
              <a:extLst>
                <a:ext uri="{FF2B5EF4-FFF2-40B4-BE49-F238E27FC236}">
                  <a16:creationId xmlns:a16="http://schemas.microsoft.com/office/drawing/2014/main" id="{5E5D13FF-B8AF-014C-E782-03BD0B2025D4}"/>
                </a:ext>
              </a:extLst>
            </p:cNvPr>
            <p:cNvSpPr/>
            <p:nvPr/>
          </p:nvSpPr>
          <p:spPr>
            <a:xfrm>
              <a:off x="7309093" y="256154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9" name="Oval 108">
              <a:extLst>
                <a:ext uri="{FF2B5EF4-FFF2-40B4-BE49-F238E27FC236}">
                  <a16:creationId xmlns:a16="http://schemas.microsoft.com/office/drawing/2014/main" id="{2C6047E9-21A9-F2F2-887E-DB8C86BF48EB}"/>
                </a:ext>
              </a:extLst>
            </p:cNvPr>
            <p:cNvSpPr/>
            <p:nvPr/>
          </p:nvSpPr>
          <p:spPr>
            <a:xfrm>
              <a:off x="7231799" y="4013660"/>
              <a:ext cx="201960" cy="189400"/>
            </a:xfrm>
            <a:prstGeom prst="ellipse">
              <a:avLst/>
            </a:prstGeom>
            <a:solidFill>
              <a:srgbClr val="FFFF00"/>
            </a:solidFill>
            <a:ln>
              <a:solidFill>
                <a:srgbClr val="D921CC"/>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TextBox 110">
              <a:extLst>
                <a:ext uri="{FF2B5EF4-FFF2-40B4-BE49-F238E27FC236}">
                  <a16:creationId xmlns:a16="http://schemas.microsoft.com/office/drawing/2014/main" id="{EF375DA5-D7BE-2946-052A-805CE2D221BF}"/>
                </a:ext>
              </a:extLst>
            </p:cNvPr>
            <p:cNvSpPr txBox="1"/>
            <p:nvPr/>
          </p:nvSpPr>
          <p:spPr>
            <a:xfrm>
              <a:off x="2341768" y="1332772"/>
              <a:ext cx="1508576" cy="646331"/>
            </a:xfrm>
            <a:prstGeom prst="rect">
              <a:avLst/>
            </a:prstGeom>
            <a:noFill/>
          </p:spPr>
          <p:txBody>
            <a:bodyPr wrap="square" rtlCol="0">
              <a:spAutoFit/>
            </a:bodyPr>
            <a:lstStyle/>
            <a:p>
              <a:r>
                <a:rPr lang="en-US" sz="3600"/>
                <a:t>2</a:t>
              </a:r>
            </a:p>
          </p:txBody>
        </p:sp>
        <p:sp>
          <p:nvSpPr>
            <p:cNvPr id="112" name="TextBox 111">
              <a:extLst>
                <a:ext uri="{FF2B5EF4-FFF2-40B4-BE49-F238E27FC236}">
                  <a16:creationId xmlns:a16="http://schemas.microsoft.com/office/drawing/2014/main" id="{926AC1E8-416D-F673-B049-7D7A808D8AC8}"/>
                </a:ext>
              </a:extLst>
            </p:cNvPr>
            <p:cNvSpPr txBox="1"/>
            <p:nvPr/>
          </p:nvSpPr>
          <p:spPr>
            <a:xfrm>
              <a:off x="3842282" y="1327835"/>
              <a:ext cx="1508576" cy="646331"/>
            </a:xfrm>
            <a:prstGeom prst="rect">
              <a:avLst/>
            </a:prstGeom>
            <a:noFill/>
          </p:spPr>
          <p:txBody>
            <a:bodyPr wrap="square" rtlCol="0">
              <a:spAutoFit/>
            </a:bodyPr>
            <a:lstStyle/>
            <a:p>
              <a:r>
                <a:rPr lang="en-US" sz="3600"/>
                <a:t>2</a:t>
              </a:r>
            </a:p>
          </p:txBody>
        </p:sp>
        <p:sp>
          <p:nvSpPr>
            <p:cNvPr id="113" name="TextBox 112">
              <a:extLst>
                <a:ext uri="{FF2B5EF4-FFF2-40B4-BE49-F238E27FC236}">
                  <a16:creationId xmlns:a16="http://schemas.microsoft.com/office/drawing/2014/main" id="{66418C12-3B34-2A42-4546-F98DB4DBE294}"/>
                </a:ext>
              </a:extLst>
            </p:cNvPr>
            <p:cNvSpPr txBox="1"/>
            <p:nvPr/>
          </p:nvSpPr>
          <p:spPr>
            <a:xfrm>
              <a:off x="5390832" y="1336917"/>
              <a:ext cx="1508576" cy="646331"/>
            </a:xfrm>
            <a:prstGeom prst="rect">
              <a:avLst/>
            </a:prstGeom>
            <a:noFill/>
          </p:spPr>
          <p:txBody>
            <a:bodyPr wrap="square" rtlCol="0">
              <a:spAutoFit/>
            </a:bodyPr>
            <a:lstStyle/>
            <a:p>
              <a:r>
                <a:rPr lang="en-US" sz="3600"/>
                <a:t>2</a:t>
              </a:r>
            </a:p>
          </p:txBody>
        </p:sp>
        <p:sp>
          <p:nvSpPr>
            <p:cNvPr id="114" name="TextBox 113">
              <a:extLst>
                <a:ext uri="{FF2B5EF4-FFF2-40B4-BE49-F238E27FC236}">
                  <a16:creationId xmlns:a16="http://schemas.microsoft.com/office/drawing/2014/main" id="{DBBB8D4F-0E67-0EFD-400B-3FB14EB04C71}"/>
                </a:ext>
              </a:extLst>
            </p:cNvPr>
            <p:cNvSpPr txBox="1"/>
            <p:nvPr/>
          </p:nvSpPr>
          <p:spPr>
            <a:xfrm>
              <a:off x="6851372" y="1316260"/>
              <a:ext cx="1508576" cy="646331"/>
            </a:xfrm>
            <a:prstGeom prst="rect">
              <a:avLst/>
            </a:prstGeom>
            <a:noFill/>
          </p:spPr>
          <p:txBody>
            <a:bodyPr wrap="square" rtlCol="0">
              <a:spAutoFit/>
            </a:bodyPr>
            <a:lstStyle/>
            <a:p>
              <a:r>
                <a:rPr lang="en-US" sz="3600"/>
                <a:t>2</a:t>
              </a:r>
            </a:p>
          </p:txBody>
        </p:sp>
        <p:sp>
          <p:nvSpPr>
            <p:cNvPr id="115" name="TextBox 114">
              <a:extLst>
                <a:ext uri="{FF2B5EF4-FFF2-40B4-BE49-F238E27FC236}">
                  <a16:creationId xmlns:a16="http://schemas.microsoft.com/office/drawing/2014/main" id="{9D51A2EF-10D8-DE0C-549F-7BEA5EA8A474}"/>
                </a:ext>
              </a:extLst>
            </p:cNvPr>
            <p:cNvSpPr txBox="1"/>
            <p:nvPr/>
          </p:nvSpPr>
          <p:spPr>
            <a:xfrm>
              <a:off x="6869952" y="3121875"/>
              <a:ext cx="1508576" cy="646331"/>
            </a:xfrm>
            <a:prstGeom prst="rect">
              <a:avLst/>
            </a:prstGeom>
            <a:noFill/>
          </p:spPr>
          <p:txBody>
            <a:bodyPr wrap="square" rtlCol="0">
              <a:spAutoFit/>
            </a:bodyPr>
            <a:lstStyle/>
            <a:p>
              <a:r>
                <a:rPr lang="en-US" sz="3600"/>
                <a:t>2</a:t>
              </a:r>
            </a:p>
          </p:txBody>
        </p:sp>
        <p:sp>
          <p:nvSpPr>
            <p:cNvPr id="116" name="TextBox 115">
              <a:extLst>
                <a:ext uri="{FF2B5EF4-FFF2-40B4-BE49-F238E27FC236}">
                  <a16:creationId xmlns:a16="http://schemas.microsoft.com/office/drawing/2014/main" id="{6206D47E-884C-2E11-13ED-98A1556A7674}"/>
                </a:ext>
              </a:extLst>
            </p:cNvPr>
            <p:cNvSpPr txBox="1"/>
            <p:nvPr/>
          </p:nvSpPr>
          <p:spPr>
            <a:xfrm>
              <a:off x="5390832" y="3126538"/>
              <a:ext cx="1508576" cy="646331"/>
            </a:xfrm>
            <a:prstGeom prst="rect">
              <a:avLst/>
            </a:prstGeom>
            <a:noFill/>
          </p:spPr>
          <p:txBody>
            <a:bodyPr wrap="square" rtlCol="0">
              <a:spAutoFit/>
            </a:bodyPr>
            <a:lstStyle/>
            <a:p>
              <a:r>
                <a:rPr lang="en-US" sz="3600"/>
                <a:t>2</a:t>
              </a:r>
            </a:p>
          </p:txBody>
        </p:sp>
        <p:sp>
          <p:nvSpPr>
            <p:cNvPr id="117" name="TextBox 116">
              <a:extLst>
                <a:ext uri="{FF2B5EF4-FFF2-40B4-BE49-F238E27FC236}">
                  <a16:creationId xmlns:a16="http://schemas.microsoft.com/office/drawing/2014/main" id="{B400EF5B-EE10-F4A8-3BBD-1B7A7A40BD8D}"/>
                </a:ext>
              </a:extLst>
            </p:cNvPr>
            <p:cNvSpPr txBox="1"/>
            <p:nvPr/>
          </p:nvSpPr>
          <p:spPr>
            <a:xfrm>
              <a:off x="3880640" y="3149009"/>
              <a:ext cx="1508576" cy="646331"/>
            </a:xfrm>
            <a:prstGeom prst="rect">
              <a:avLst/>
            </a:prstGeom>
            <a:noFill/>
          </p:spPr>
          <p:txBody>
            <a:bodyPr wrap="square" rtlCol="0">
              <a:spAutoFit/>
            </a:bodyPr>
            <a:lstStyle/>
            <a:p>
              <a:r>
                <a:rPr lang="en-US" sz="3600"/>
                <a:t>2</a:t>
              </a:r>
            </a:p>
          </p:txBody>
        </p:sp>
        <p:sp>
          <p:nvSpPr>
            <p:cNvPr id="5" name="TextBox 4">
              <a:extLst>
                <a:ext uri="{FF2B5EF4-FFF2-40B4-BE49-F238E27FC236}">
                  <a16:creationId xmlns:a16="http://schemas.microsoft.com/office/drawing/2014/main" id="{62BDE7AC-C55A-CFDF-4C7A-675110110973}"/>
                </a:ext>
              </a:extLst>
            </p:cNvPr>
            <p:cNvSpPr txBox="1"/>
            <p:nvPr/>
          </p:nvSpPr>
          <p:spPr>
            <a:xfrm>
              <a:off x="2366482" y="3157625"/>
              <a:ext cx="1508576" cy="646331"/>
            </a:xfrm>
            <a:prstGeom prst="rect">
              <a:avLst/>
            </a:prstGeom>
            <a:noFill/>
          </p:spPr>
          <p:txBody>
            <a:bodyPr wrap="square" rtlCol="0">
              <a:spAutoFit/>
            </a:bodyPr>
            <a:lstStyle/>
            <a:p>
              <a:r>
                <a:rPr lang="en-US" sz="3600"/>
                <a:t>2</a:t>
              </a:r>
            </a:p>
          </p:txBody>
        </p:sp>
      </p:grpSp>
      <p:sp>
        <p:nvSpPr>
          <p:cNvPr id="9" name="TextBox 8">
            <a:extLst>
              <a:ext uri="{FF2B5EF4-FFF2-40B4-BE49-F238E27FC236}">
                <a16:creationId xmlns:a16="http://schemas.microsoft.com/office/drawing/2014/main" id="{ECC063A7-6D34-53D7-5988-8736C9C68D00}"/>
              </a:ext>
            </a:extLst>
          </p:cNvPr>
          <p:cNvSpPr txBox="1"/>
          <p:nvPr/>
        </p:nvSpPr>
        <p:spPr>
          <a:xfrm>
            <a:off x="7286645" y="3166750"/>
            <a:ext cx="2955468" cy="523220"/>
          </a:xfrm>
          <a:prstGeom prst="rect">
            <a:avLst/>
          </a:prstGeom>
          <a:noFill/>
        </p:spPr>
        <p:txBody>
          <a:bodyPr wrap="square" rtlCol="0">
            <a:spAutoFit/>
          </a:bodyPr>
          <a:lstStyle/>
          <a:p>
            <a:r>
              <a:rPr lang="en-US" sz="2800"/>
              <a:t>Evenly Distributed</a:t>
            </a:r>
          </a:p>
        </p:txBody>
      </p:sp>
      <p:sp>
        <p:nvSpPr>
          <p:cNvPr id="22" name="Title 1">
            <a:extLst>
              <a:ext uri="{FF2B5EF4-FFF2-40B4-BE49-F238E27FC236}">
                <a16:creationId xmlns:a16="http://schemas.microsoft.com/office/drawing/2014/main" id="{72331EA3-99A8-4A9B-FE78-E9BCCC5827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Photography &amp; Image Analysis</a:t>
            </a:r>
            <a:endParaRPr lang="en-US"/>
          </a:p>
        </p:txBody>
      </p:sp>
      <p:sp>
        <p:nvSpPr>
          <p:cNvPr id="29" name="Text Placeholder 17">
            <a:extLst>
              <a:ext uri="{FF2B5EF4-FFF2-40B4-BE49-F238E27FC236}">
                <a16:creationId xmlns:a16="http://schemas.microsoft.com/office/drawing/2014/main" id="{5E759ED7-BA86-09C5-7738-80B3914018E2}"/>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mn-lt"/>
                <a:cs typeface="+mn-lt"/>
              </a:rPr>
              <a:t>Ryan Dreibelbis</a:t>
            </a:r>
            <a:endParaRPr lang="en-US"/>
          </a:p>
        </p:txBody>
      </p:sp>
    </p:spTree>
    <p:extLst>
      <p:ext uri="{BB962C8B-B14F-4D97-AF65-F5344CB8AC3E}">
        <p14:creationId xmlns:p14="http://schemas.microsoft.com/office/powerpoint/2010/main" val="3250573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B68C05-5458-56E7-9E22-180D654FC07C}"/>
            </a:ext>
          </a:extLst>
        </p:cNvPr>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2DB32903-DFB9-7FF4-DBAB-09AB0749BA62}"/>
              </a:ext>
            </a:extLst>
          </p:cNvPr>
          <p:cNvSpPr>
            <a:spLocks noGrp="1"/>
          </p:cNvSpPr>
          <p:nvPr>
            <p:ph type="sldNum" sz="quarter" idx="10"/>
          </p:nvPr>
        </p:nvSpPr>
        <p:spPr/>
        <p:txBody>
          <a:bodyPr/>
          <a:lstStyle/>
          <a:p>
            <a:fld id="{72E20F18-833A-4542-A439-FC39BC210022}" type="slidenum">
              <a:rPr lang="en-US" smtClean="0"/>
              <a:pPr/>
              <a:t>28</a:t>
            </a:fld>
            <a:endParaRPr lang="en-US"/>
          </a:p>
        </p:txBody>
      </p:sp>
      <p:sp>
        <p:nvSpPr>
          <p:cNvPr id="4" name="Footer Placeholder 3">
            <a:extLst>
              <a:ext uri="{FF2B5EF4-FFF2-40B4-BE49-F238E27FC236}">
                <a16:creationId xmlns:a16="http://schemas.microsoft.com/office/drawing/2014/main" id="{37E72CDA-7571-DD85-4C7F-55964337AA8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22" name="Title 1">
            <a:extLst>
              <a:ext uri="{FF2B5EF4-FFF2-40B4-BE49-F238E27FC236}">
                <a16:creationId xmlns:a16="http://schemas.microsoft.com/office/drawing/2014/main" id="{72331EA3-99A8-4A9B-FE78-E9BCCC5827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Experimental Details:</a:t>
            </a:r>
            <a:br>
              <a:rPr lang="en-US"/>
            </a:br>
            <a:r>
              <a:rPr lang="en-US" sz="2800"/>
              <a:t>Testing and Prototype Challenges</a:t>
            </a:r>
          </a:p>
        </p:txBody>
      </p:sp>
      <p:sp>
        <p:nvSpPr>
          <p:cNvPr id="25" name="Rectangle: Rounded Corners 24">
            <a:extLst>
              <a:ext uri="{FF2B5EF4-FFF2-40B4-BE49-F238E27FC236}">
                <a16:creationId xmlns:a16="http://schemas.microsoft.com/office/drawing/2014/main" id="{9EFE0A03-B24B-ED36-63C2-01F1DF0C0957}"/>
              </a:ext>
            </a:extLst>
          </p:cNvPr>
          <p:cNvSpPr/>
          <p:nvPr/>
        </p:nvSpPr>
        <p:spPr>
          <a:xfrm>
            <a:off x="770860" y="2078198"/>
            <a:ext cx="2784143" cy="363901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D63DCE5D-3DFD-24B4-A446-158E5ADEB2A3}"/>
              </a:ext>
            </a:extLst>
          </p:cNvPr>
          <p:cNvSpPr/>
          <p:nvPr/>
        </p:nvSpPr>
        <p:spPr>
          <a:xfrm>
            <a:off x="3943962" y="2078198"/>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29" name="Rectangle: Rounded Corners 28">
            <a:extLst>
              <a:ext uri="{FF2B5EF4-FFF2-40B4-BE49-F238E27FC236}">
                <a16:creationId xmlns:a16="http://schemas.microsoft.com/office/drawing/2014/main" id="{096A2D36-DCCF-84CC-3436-F84F537FCDE4}"/>
              </a:ext>
            </a:extLst>
          </p:cNvPr>
          <p:cNvSpPr/>
          <p:nvPr/>
        </p:nvSpPr>
        <p:spPr>
          <a:xfrm>
            <a:off x="7117064" y="2078198"/>
            <a:ext cx="2784142"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30AD3321-0084-EE53-3C70-20C2046E4150}"/>
              </a:ext>
            </a:extLst>
          </p:cNvPr>
          <p:cNvSpPr/>
          <p:nvPr/>
        </p:nvSpPr>
        <p:spPr>
          <a:xfrm>
            <a:off x="639010" y="2316749"/>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Challenge 1:</a:t>
            </a:r>
            <a:endParaRPr lang="en-US"/>
          </a:p>
        </p:txBody>
      </p:sp>
      <p:sp>
        <p:nvSpPr>
          <p:cNvPr id="33" name="Rectangle: Rounded Corners 32">
            <a:extLst>
              <a:ext uri="{FF2B5EF4-FFF2-40B4-BE49-F238E27FC236}">
                <a16:creationId xmlns:a16="http://schemas.microsoft.com/office/drawing/2014/main" id="{C66B539F-8FA0-87A7-E051-761437397AF7}"/>
              </a:ext>
            </a:extLst>
          </p:cNvPr>
          <p:cNvSpPr/>
          <p:nvPr/>
        </p:nvSpPr>
        <p:spPr>
          <a:xfrm>
            <a:off x="3800641" y="2316748"/>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2:</a:t>
            </a:r>
            <a:endParaRPr lang="en-US"/>
          </a:p>
        </p:txBody>
      </p:sp>
      <p:sp>
        <p:nvSpPr>
          <p:cNvPr id="35" name="Rectangle: Rounded Corners 34">
            <a:extLst>
              <a:ext uri="{FF2B5EF4-FFF2-40B4-BE49-F238E27FC236}">
                <a16:creationId xmlns:a16="http://schemas.microsoft.com/office/drawing/2014/main" id="{04787C2A-B943-199B-F234-825A946B614D}"/>
              </a:ext>
            </a:extLst>
          </p:cNvPr>
          <p:cNvSpPr/>
          <p:nvPr/>
        </p:nvSpPr>
        <p:spPr>
          <a:xfrm>
            <a:off x="6982325" y="2316748"/>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3:</a:t>
            </a:r>
            <a:endParaRPr lang="en-US"/>
          </a:p>
        </p:txBody>
      </p:sp>
      <p:sp>
        <p:nvSpPr>
          <p:cNvPr id="37" name="TextBox 36">
            <a:extLst>
              <a:ext uri="{FF2B5EF4-FFF2-40B4-BE49-F238E27FC236}">
                <a16:creationId xmlns:a16="http://schemas.microsoft.com/office/drawing/2014/main" id="{204AA8B9-9557-B406-BB61-3880B4119D69}"/>
              </a:ext>
            </a:extLst>
          </p:cNvPr>
          <p:cNvSpPr txBox="1"/>
          <p:nvPr/>
        </p:nvSpPr>
        <p:spPr>
          <a:xfrm>
            <a:off x="774031" y="2864852"/>
            <a:ext cx="2784033"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Vacuum testing prototype post build</a:t>
            </a:r>
          </a:p>
          <a:p>
            <a:pPr marL="742950" lvl="1" indent="-285750">
              <a:buFont typeface="Courier New"/>
              <a:buChar char="o"/>
            </a:pPr>
            <a:r>
              <a:rPr lang="en-US">
                <a:ea typeface="Calibri"/>
                <a:cs typeface="Calibri"/>
              </a:rPr>
              <a:t>Exceeding PSI limits</a:t>
            </a:r>
          </a:p>
          <a:p>
            <a:pPr marL="742950" lvl="1" indent="-285750">
              <a:buFont typeface="Courier New"/>
              <a:buChar char="o"/>
            </a:pPr>
            <a:r>
              <a:rPr lang="en-US">
                <a:ea typeface="Calibri"/>
                <a:cs typeface="Calibri"/>
              </a:rPr>
              <a:t>Leakage security</a:t>
            </a:r>
          </a:p>
          <a:p>
            <a:pPr marL="742950" lvl="1" indent="-285750">
              <a:buFont typeface="Courier New"/>
              <a:buChar char="o"/>
            </a:pPr>
            <a:r>
              <a:rPr lang="en-US">
                <a:ea typeface="Calibri"/>
                <a:cs typeface="Calibri"/>
              </a:rPr>
              <a:t>Rechecking after any new entry points are introduced</a:t>
            </a:r>
          </a:p>
          <a:p>
            <a:pPr marL="742950" lvl="1" indent="-285750">
              <a:buFont typeface="Courier New"/>
              <a:buChar char="o"/>
            </a:pPr>
            <a:endParaRPr lang="en-US">
              <a:ea typeface="Calibri"/>
              <a:cs typeface="Calibri"/>
            </a:endParaRPr>
          </a:p>
        </p:txBody>
      </p:sp>
      <p:sp>
        <p:nvSpPr>
          <p:cNvPr id="39" name="TextBox 38">
            <a:extLst>
              <a:ext uri="{FF2B5EF4-FFF2-40B4-BE49-F238E27FC236}">
                <a16:creationId xmlns:a16="http://schemas.microsoft.com/office/drawing/2014/main" id="{FB88B40D-31D6-9717-14D6-5265377DA934}"/>
              </a:ext>
            </a:extLst>
          </p:cNvPr>
          <p:cNvSpPr txBox="1"/>
          <p:nvPr/>
        </p:nvSpPr>
        <p:spPr>
          <a:xfrm>
            <a:off x="3942346" y="2864852"/>
            <a:ext cx="2797888" cy="25853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Sans-Serif"/>
              <a:buChar char="•"/>
            </a:pPr>
            <a:r>
              <a:rPr lang="en-US">
                <a:ea typeface="Calibri"/>
                <a:cs typeface="Calibri"/>
              </a:rPr>
              <a:t>Preventing leakage into funnel enclosure</a:t>
            </a:r>
          </a:p>
          <a:p>
            <a:pPr marL="742950" lvl="1" indent="-285750">
              <a:buFont typeface="Courier New"/>
              <a:buChar char="o"/>
            </a:pPr>
            <a:r>
              <a:rPr lang="en-US">
                <a:cs typeface="Calibri"/>
              </a:rPr>
              <a:t>Funnel stopper</a:t>
            </a:r>
          </a:p>
          <a:p>
            <a:pPr marL="742950" lvl="1" indent="-285750">
              <a:buFont typeface="Courier New"/>
              <a:buChar char="o"/>
            </a:pPr>
            <a:r>
              <a:rPr lang="en-US">
                <a:cs typeface="Calibri"/>
              </a:rPr>
              <a:t>Sealing off all screw and wire entry points</a:t>
            </a:r>
          </a:p>
          <a:p>
            <a:pPr marL="742950" lvl="1" indent="-285750">
              <a:buFont typeface="Courier New"/>
              <a:buChar char="o"/>
            </a:pPr>
            <a:r>
              <a:rPr lang="en-US">
                <a:cs typeface="Calibri"/>
              </a:rPr>
              <a:t>Using rubber gasket material to create seal for tops</a:t>
            </a:r>
          </a:p>
        </p:txBody>
      </p:sp>
      <p:sp>
        <p:nvSpPr>
          <p:cNvPr id="45" name="TextBox 44">
            <a:extLst>
              <a:ext uri="{FF2B5EF4-FFF2-40B4-BE49-F238E27FC236}">
                <a16:creationId xmlns:a16="http://schemas.microsoft.com/office/drawing/2014/main" id="{23A570C0-8790-8756-1392-B9AEB5578733}"/>
              </a:ext>
            </a:extLst>
          </p:cNvPr>
          <p:cNvSpPr txBox="1"/>
          <p:nvPr/>
        </p:nvSpPr>
        <p:spPr>
          <a:xfrm>
            <a:off x="7115037" y="2864852"/>
            <a:ext cx="2797888"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a:ea typeface="Calibri"/>
                <a:cs typeface="Calibri"/>
              </a:rPr>
              <a:t>Post processing route</a:t>
            </a:r>
          </a:p>
          <a:p>
            <a:pPr marL="742950" lvl="1" indent="-285750">
              <a:buFont typeface="Courier New"/>
              <a:buChar char="o"/>
            </a:pPr>
            <a:r>
              <a:rPr lang="en-US">
                <a:ea typeface="Calibri"/>
                <a:cs typeface="Calibri"/>
              </a:rPr>
              <a:t>No longer considering particle image velocimetry</a:t>
            </a:r>
          </a:p>
          <a:p>
            <a:pPr marL="742950" lvl="1" indent="-285750">
              <a:buFont typeface="Courier New"/>
              <a:buChar char="o"/>
            </a:pPr>
            <a:r>
              <a:rPr lang="en-US">
                <a:ea typeface="Calibri"/>
                <a:cs typeface="Calibri"/>
              </a:rPr>
              <a:t>ImageJ</a:t>
            </a:r>
          </a:p>
          <a:p>
            <a:pPr marL="742950" lvl="1" indent="-285750">
              <a:buFont typeface="Courier New"/>
              <a:buChar char="o"/>
            </a:pPr>
            <a:r>
              <a:rPr lang="en-US">
                <a:ea typeface="Calibri"/>
                <a:cs typeface="Calibri"/>
              </a:rPr>
              <a:t>Apple Pro Raw Images</a:t>
            </a:r>
          </a:p>
        </p:txBody>
      </p:sp>
      <p:sp>
        <p:nvSpPr>
          <p:cNvPr id="12" name="Text Placeholder 17">
            <a:extLst>
              <a:ext uri="{FF2B5EF4-FFF2-40B4-BE49-F238E27FC236}">
                <a16:creationId xmlns:a16="http://schemas.microsoft.com/office/drawing/2014/main" id="{BAE878EB-7383-0802-7E26-FBA88A603243}"/>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Mina Brahmbhatt</a:t>
            </a:r>
          </a:p>
        </p:txBody>
      </p:sp>
    </p:spTree>
    <p:extLst>
      <p:ext uri="{BB962C8B-B14F-4D97-AF65-F5344CB8AC3E}">
        <p14:creationId xmlns:p14="http://schemas.microsoft.com/office/powerpoint/2010/main" val="750246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24">
            <a:extLst>
              <a:ext uri="{FF2B5EF4-FFF2-40B4-BE49-F238E27FC236}">
                <a16:creationId xmlns:a16="http://schemas.microsoft.com/office/drawing/2014/main" id="{7B79F6B6-094A-0406-8A50-4FFAF5A78258}"/>
              </a:ext>
            </a:extLst>
          </p:cNvPr>
          <p:cNvSpPr/>
          <p:nvPr/>
        </p:nvSpPr>
        <p:spPr>
          <a:xfrm>
            <a:off x="6251617" y="985225"/>
            <a:ext cx="4186709" cy="5249881"/>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3C43FB29-FC72-A2D3-2C65-1CCD111462FD}"/>
              </a:ext>
            </a:extLst>
          </p:cNvPr>
          <p:cNvSpPr>
            <a:spLocks noGrp="1"/>
          </p:cNvSpPr>
          <p:nvPr>
            <p:ph type="sldNum" sz="quarter" idx="10"/>
          </p:nvPr>
        </p:nvSpPr>
        <p:spPr/>
        <p:txBody>
          <a:bodyPr/>
          <a:lstStyle/>
          <a:p>
            <a:fld id="{72E20F18-833A-4542-A439-FC39BC210022}" type="slidenum">
              <a:rPr lang="en-US" smtClean="0"/>
              <a:pPr/>
              <a:t>29</a:t>
            </a:fld>
            <a:endParaRPr lang="en-US"/>
          </a:p>
        </p:txBody>
      </p:sp>
      <p:sp>
        <p:nvSpPr>
          <p:cNvPr id="5" name="Content Placeholder 4">
            <a:extLst>
              <a:ext uri="{FF2B5EF4-FFF2-40B4-BE49-F238E27FC236}">
                <a16:creationId xmlns:a16="http://schemas.microsoft.com/office/drawing/2014/main" id="{B41EB965-64BB-0DE6-80E9-29D473001921}"/>
              </a:ext>
            </a:extLst>
          </p:cNvPr>
          <p:cNvSpPr>
            <a:spLocks noGrp="1"/>
          </p:cNvSpPr>
          <p:nvPr>
            <p:ph sz="quarter" idx="13"/>
          </p:nvPr>
        </p:nvSpPr>
        <p:spPr>
          <a:xfrm>
            <a:off x="6296694" y="1433894"/>
            <a:ext cx="4096556" cy="4352544"/>
          </a:xfrm>
        </p:spPr>
        <p:txBody>
          <a:bodyPr vert="horz" lIns="0" tIns="0" rIns="0" bIns="0" rtlCol="0" anchor="t">
            <a:noAutofit/>
          </a:bodyPr>
          <a:lstStyle/>
          <a:p>
            <a:r>
              <a:rPr lang="en-US"/>
              <a:t>Particle will loft when the drag force acting on the particle is greater than its weight.</a:t>
            </a:r>
            <a:endParaRPr lang="en-US">
              <a:ea typeface="Calibri"/>
              <a:cs typeface="Calibri"/>
            </a:endParaRPr>
          </a:p>
          <a:p>
            <a:r>
              <a:rPr lang="en-US"/>
              <a:t>A fan velocity as low as 0.5 m/s will cause the particle to loft</a:t>
            </a:r>
            <a:endParaRPr lang="en-US">
              <a:ea typeface="Calibri"/>
              <a:cs typeface="Calibri"/>
            </a:endParaRPr>
          </a:p>
          <a:p>
            <a:r>
              <a:rPr lang="en-US"/>
              <a:t>Number of individual</a:t>
            </a:r>
            <a:r>
              <a:rPr lang="en-US" b="0"/>
              <a:t> particles give insight on the modeling complexity in a virtual simulation.</a:t>
            </a:r>
            <a:endParaRPr lang="en-US" b="0">
              <a:ea typeface="Calibri"/>
              <a:cs typeface="Calibri"/>
            </a:endParaRPr>
          </a:p>
          <a:p>
            <a:pPr marL="0" indent="0">
              <a:buNone/>
            </a:pPr>
            <a:endParaRPr lang="en-US"/>
          </a:p>
        </p:txBody>
      </p:sp>
      <mc:AlternateContent xmlns:mc="http://schemas.openxmlformats.org/markup-compatibility/2006">
        <mc:Choice xmlns:a14="http://schemas.microsoft.com/office/drawing/2010/main" Requires="a14">
          <p:graphicFrame>
            <p:nvGraphicFramePr>
              <p:cNvPr id="2" name="Content Placeholder 1">
                <a:extLst>
                  <a:ext uri="{FF2B5EF4-FFF2-40B4-BE49-F238E27FC236}">
                    <a16:creationId xmlns:a16="http://schemas.microsoft.com/office/drawing/2014/main" id="{7022E66D-FED3-6246-E0DC-A1F56F4FDE77}"/>
                  </a:ext>
                </a:extLst>
              </p:cNvPr>
              <p:cNvGraphicFramePr>
                <a:graphicFrameLocks noGrp="1"/>
              </p:cNvGraphicFramePr>
              <p:nvPr>
                <p:ph sz="quarter" idx="14"/>
                <p:extLst>
                  <p:ext uri="{D42A27DB-BD31-4B8C-83A1-F6EECF244321}">
                    <p14:modId xmlns:p14="http://schemas.microsoft.com/office/powerpoint/2010/main" val="2925755840"/>
                  </p:ext>
                </p:extLst>
              </p:nvPr>
            </p:nvGraphicFramePr>
            <p:xfrm>
              <a:off x="208309" y="1629061"/>
              <a:ext cx="5904963" cy="39622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mc:Choice>
        <mc:Fallback>
          <p:graphicFrame>
            <p:nvGraphicFramePr>
              <p:cNvPr id="2" name="Content Placeholder 1">
                <a:extLst>
                  <a:ext uri="{FF2B5EF4-FFF2-40B4-BE49-F238E27FC236}">
                    <a16:creationId xmlns:a16="http://schemas.microsoft.com/office/drawing/2014/main" id="{7022E66D-FED3-6246-E0DC-A1F56F4FDE77}"/>
                  </a:ext>
                </a:extLst>
              </p:cNvPr>
              <p:cNvGraphicFramePr>
                <a:graphicFrameLocks noGrp="1"/>
              </p:cNvGraphicFramePr>
              <p:nvPr>
                <p:ph sz="quarter" idx="14"/>
                <p:extLst>
                  <p:ext uri="{D42A27DB-BD31-4B8C-83A1-F6EECF244321}">
                    <p14:modId xmlns:p14="http://schemas.microsoft.com/office/powerpoint/2010/main" val="2925755840"/>
                  </p:ext>
                </p:extLst>
              </p:nvPr>
            </p:nvGraphicFramePr>
            <p:xfrm>
              <a:off x="208309" y="1629061"/>
              <a:ext cx="5904963" cy="3962210"/>
            </p:xfrm>
            <a:graphic>
              <a:graphicData uri="http://schemas.openxmlformats.org/drawingml/2006/diagram">
                <dgm:relIds xmlns:dgm="http://schemas.openxmlformats.org/drawingml/2006/diagram" xmlns:r="http://schemas.openxmlformats.org/officeDocument/2006/relationships" r:dm="rId7" r:lo="rId3" r:qs="rId4" r:cs="rId5"/>
              </a:graphicData>
            </a:graphic>
          </p:graphicFrame>
        </mc:Fallback>
      </mc:AlternateContent>
      <p:sp>
        <p:nvSpPr>
          <p:cNvPr id="7" name="Text Placeholder 6">
            <a:extLst>
              <a:ext uri="{FF2B5EF4-FFF2-40B4-BE49-F238E27FC236}">
                <a16:creationId xmlns:a16="http://schemas.microsoft.com/office/drawing/2014/main" id="{BC742385-6059-0C41-C899-40491CADDF5A}"/>
              </a:ext>
            </a:extLst>
          </p:cNvPr>
          <p:cNvSpPr>
            <a:spLocks noGrp="1"/>
          </p:cNvSpPr>
          <p:nvPr>
            <p:ph type="body" sz="quarter" idx="15"/>
          </p:nvPr>
        </p:nvSpPr>
        <p:spPr/>
        <p:txBody>
          <a:bodyPr/>
          <a:lstStyle/>
          <a:p>
            <a:r>
              <a:rPr lang="en-US"/>
              <a:t>Lawrence Terrell</a:t>
            </a:r>
          </a:p>
        </p:txBody>
      </p:sp>
      <p:sp>
        <p:nvSpPr>
          <p:cNvPr id="11" name="Title 1">
            <a:extLst>
              <a:ext uri="{FF2B5EF4-FFF2-40B4-BE49-F238E27FC236}">
                <a16:creationId xmlns:a16="http://schemas.microsoft.com/office/drawing/2014/main" id="{8AFCB398-1565-DCD1-E006-3633BD546E35}"/>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Preliminary CFD:</a:t>
            </a:r>
            <a:br>
              <a:rPr lang="en-US"/>
            </a:br>
            <a:r>
              <a:rPr lang="en-US" sz="2800"/>
              <a:t>Force Calculations</a:t>
            </a:r>
            <a:endParaRPr lang="en-US"/>
          </a:p>
        </p:txBody>
      </p:sp>
      <p:sp>
        <p:nvSpPr>
          <p:cNvPr id="9" name="Footer Placeholder 3">
            <a:extLst>
              <a:ext uri="{FF2B5EF4-FFF2-40B4-BE49-F238E27FC236}">
                <a16:creationId xmlns:a16="http://schemas.microsoft.com/office/drawing/2014/main" id="{B600EEBB-53C0-12E8-D71F-C118A85541C6}"/>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Tree>
    <p:extLst>
      <p:ext uri="{BB962C8B-B14F-4D97-AF65-F5344CB8AC3E}">
        <p14:creationId xmlns:p14="http://schemas.microsoft.com/office/powerpoint/2010/main" val="38413681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3</a:t>
            </a:fld>
            <a:endParaRPr lang="en-US"/>
          </a:p>
        </p:txBody>
      </p:sp>
      <p:sp>
        <p:nvSpPr>
          <p:cNvPr id="5" name="Footer Placeholder 2">
            <a:extLst>
              <a:ext uri="{FF2B5EF4-FFF2-40B4-BE49-F238E27FC236}">
                <a16:creationId xmlns:a16="http://schemas.microsoft.com/office/drawing/2014/main" id="{E52C9C8A-721D-5EFD-46ED-52154A551985}"/>
              </a:ext>
            </a:extLst>
          </p:cNvPr>
          <p:cNvSpPr>
            <a:spLocks noGrp="1"/>
          </p:cNvSpPr>
          <p:nvPr>
            <p:ph type="ftr" sz="quarter" idx="11"/>
          </p:nvPr>
        </p:nvSpPr>
        <p:spPr/>
        <p:txBody>
          <a:bodyPr/>
          <a:lstStyle/>
          <a:p>
            <a:r>
              <a:rPr lang="en-US"/>
              <a:t>Department of Mechanical Engineering</a:t>
            </a:r>
          </a:p>
        </p:txBody>
      </p:sp>
      <p:pic>
        <p:nvPicPr>
          <p:cNvPr id="31" name="Picture Placeholder 30" descr="A person in a suit smiling&#10;&#10;Description automatically generated">
            <a:extLst>
              <a:ext uri="{FF2B5EF4-FFF2-40B4-BE49-F238E27FC236}">
                <a16:creationId xmlns:a16="http://schemas.microsoft.com/office/drawing/2014/main" id="{C4A6FAB8-DEF5-4E94-FF4E-80B38B600F0C}"/>
              </a:ext>
            </a:extLst>
          </p:cNvPr>
          <p:cNvPicPr>
            <a:picLocks noGrp="1" noChangeAspect="1"/>
          </p:cNvPicPr>
          <p:nvPr>
            <p:ph type="pic" sz="quarter" idx="13"/>
          </p:nvPr>
        </p:nvPicPr>
        <p:blipFill>
          <a:blip r:embed="rId3"/>
          <a:srcRect/>
          <a:stretch>
            <a:fillRect/>
          </a:stretch>
        </p:blipFill>
        <p:spPr/>
      </p:pic>
      <p:sp>
        <p:nvSpPr>
          <p:cNvPr id="12" name="Text Placeholder 11">
            <a:extLst>
              <a:ext uri="{FF2B5EF4-FFF2-40B4-BE49-F238E27FC236}">
                <a16:creationId xmlns:a16="http://schemas.microsoft.com/office/drawing/2014/main" id="{62690D1B-FE99-166D-1134-6AAF926879AF}"/>
              </a:ext>
            </a:extLst>
          </p:cNvPr>
          <p:cNvSpPr>
            <a:spLocks noGrp="1"/>
          </p:cNvSpPr>
          <p:nvPr>
            <p:ph type="body" sz="quarter" idx="16"/>
          </p:nvPr>
        </p:nvSpPr>
        <p:spPr>
          <a:xfrm>
            <a:off x="8376409" y="4620066"/>
            <a:ext cx="1828800" cy="1994392"/>
          </a:xfrm>
        </p:spPr>
        <p:txBody>
          <a:bodyPr vert="horz" wrap="square" lIns="0" tIns="0" rIns="0" bIns="0" rtlCol="0" anchor="t">
            <a:spAutoFit/>
          </a:bodyPr>
          <a:lstStyle/>
          <a:p>
            <a:pPr algn="ctr"/>
            <a:r>
              <a:rPr lang="en-US">
                <a:ea typeface="Calibri"/>
                <a:cs typeface="Calibri"/>
              </a:rPr>
              <a:t>Thomas Vassiliou</a:t>
            </a:r>
          </a:p>
          <a:p>
            <a:pPr algn="ctr"/>
            <a:r>
              <a:rPr lang="en-US">
                <a:ea typeface="Calibri"/>
                <a:cs typeface="Calibri"/>
              </a:rPr>
              <a:t>EX2 Spacecraft Performance and Concept Engineering (SPACE) Acting Deputy Branch Chief</a:t>
            </a:r>
          </a:p>
        </p:txBody>
      </p:sp>
      <p:sp>
        <p:nvSpPr>
          <p:cNvPr id="13" name="Text Placeholder 12">
            <a:extLst>
              <a:ext uri="{FF2B5EF4-FFF2-40B4-BE49-F238E27FC236}">
                <a16:creationId xmlns:a16="http://schemas.microsoft.com/office/drawing/2014/main" id="{7CDEF43E-6B8B-56FE-5891-51F7A5D21635}"/>
              </a:ext>
            </a:extLst>
          </p:cNvPr>
          <p:cNvSpPr>
            <a:spLocks noGrp="1"/>
          </p:cNvSpPr>
          <p:nvPr>
            <p:ph type="body" sz="quarter" idx="17"/>
          </p:nvPr>
        </p:nvSpPr>
        <p:spPr>
          <a:xfrm>
            <a:off x="3110831" y="4620066"/>
            <a:ext cx="1828800" cy="747897"/>
          </a:xfrm>
        </p:spPr>
        <p:txBody>
          <a:bodyPr/>
          <a:lstStyle/>
          <a:p>
            <a:pPr algn="ctr"/>
            <a:r>
              <a:rPr lang="en-US"/>
              <a:t>Amy Fritz</a:t>
            </a:r>
          </a:p>
          <a:p>
            <a:pPr algn="ctr"/>
            <a:r>
              <a:rPr lang="en-US"/>
              <a:t>JSC Dust Mitigation Technical Lead</a:t>
            </a:r>
          </a:p>
        </p:txBody>
      </p:sp>
      <p:sp>
        <p:nvSpPr>
          <p:cNvPr id="17" name="Text Placeholder 16">
            <a:extLst>
              <a:ext uri="{FF2B5EF4-FFF2-40B4-BE49-F238E27FC236}">
                <a16:creationId xmlns:a16="http://schemas.microsoft.com/office/drawing/2014/main" id="{1A527CA1-689E-1524-EBB8-4EED9BDA9CC3}"/>
              </a:ext>
            </a:extLst>
          </p:cNvPr>
          <p:cNvSpPr>
            <a:spLocks noGrp="1"/>
          </p:cNvSpPr>
          <p:nvPr>
            <p:ph type="body" sz="quarter" idx="18"/>
          </p:nvPr>
        </p:nvSpPr>
        <p:spPr>
          <a:xfrm>
            <a:off x="5743620" y="4620066"/>
            <a:ext cx="1828800" cy="1745093"/>
          </a:xfrm>
        </p:spPr>
        <p:txBody>
          <a:bodyPr/>
          <a:lstStyle/>
          <a:p>
            <a:pPr algn="ctr"/>
            <a:r>
              <a:rPr lang="en-US"/>
              <a:t>Brian Troutman</a:t>
            </a:r>
          </a:p>
          <a:p>
            <a:pPr algn="ctr"/>
            <a:r>
              <a:rPr lang="en-US"/>
              <a:t>Human Landing System Crew Compartment Lunar Dust Mitigation Discipline Lead</a:t>
            </a:r>
          </a:p>
        </p:txBody>
      </p:sp>
      <p:pic>
        <p:nvPicPr>
          <p:cNvPr id="34" name="Picture Placeholder 33" descr="A person wearing glasses and a black jacket&#10;&#10;Description automatically generated">
            <a:extLst>
              <a:ext uri="{FF2B5EF4-FFF2-40B4-BE49-F238E27FC236}">
                <a16:creationId xmlns:a16="http://schemas.microsoft.com/office/drawing/2014/main" id="{93F5945F-50C0-A63B-11EA-217656034F62}"/>
              </a:ext>
            </a:extLst>
          </p:cNvPr>
          <p:cNvPicPr>
            <a:picLocks noGrp="1" noChangeAspect="1"/>
          </p:cNvPicPr>
          <p:nvPr>
            <p:ph type="pic" sz="quarter" idx="19"/>
          </p:nvPr>
        </p:nvPicPr>
        <p:blipFill>
          <a:blip r:embed="rId4"/>
          <a:srcRect/>
          <a:stretch>
            <a:fillRect/>
          </a:stretch>
        </p:blipFill>
        <p:spPr/>
      </p:pic>
      <p:pic>
        <p:nvPicPr>
          <p:cNvPr id="36" name="Picture Placeholder 35" descr="A person in a suit and tie&#10;&#10;Description automatically generated">
            <a:extLst>
              <a:ext uri="{FF2B5EF4-FFF2-40B4-BE49-F238E27FC236}">
                <a16:creationId xmlns:a16="http://schemas.microsoft.com/office/drawing/2014/main" id="{3BACB886-B0CB-9F84-0F03-E96BD38D03B9}"/>
              </a:ext>
            </a:extLst>
          </p:cNvPr>
          <p:cNvPicPr>
            <a:picLocks noGrp="1" noChangeAspect="1"/>
          </p:cNvPicPr>
          <p:nvPr>
            <p:ph type="pic" sz="quarter" idx="20"/>
          </p:nvPr>
        </p:nvPicPr>
        <p:blipFill>
          <a:blip r:embed="rId5"/>
          <a:srcRect l="731" r="731"/>
          <a:stretch>
            <a:fillRect/>
          </a:stretch>
        </p:blipFill>
        <p:spPr/>
      </p:pic>
      <p:pic>
        <p:nvPicPr>
          <p:cNvPr id="39" name="Picture Placeholder 38" descr="A person in a suit and tie&#10;&#10;Description automatically generated">
            <a:extLst>
              <a:ext uri="{FF2B5EF4-FFF2-40B4-BE49-F238E27FC236}">
                <a16:creationId xmlns:a16="http://schemas.microsoft.com/office/drawing/2014/main" id="{C7EE8CD2-6C87-ED88-7287-2C59CC9DA67A}"/>
              </a:ext>
            </a:extLst>
          </p:cNvPr>
          <p:cNvPicPr>
            <a:picLocks noGrp="1" noChangeAspect="1"/>
          </p:cNvPicPr>
          <p:nvPr>
            <p:ph type="pic" sz="quarter" idx="15"/>
          </p:nvPr>
        </p:nvPicPr>
        <p:blipFill>
          <a:blip r:embed="rId6"/>
          <a:srcRect l="5193" r="5193"/>
          <a:stretch>
            <a:fillRect/>
          </a:stretch>
        </p:blipFill>
        <p:spPr/>
      </p:pic>
      <p:sp>
        <p:nvSpPr>
          <p:cNvPr id="25" name="Text Placeholder 24">
            <a:extLst>
              <a:ext uri="{FF2B5EF4-FFF2-40B4-BE49-F238E27FC236}">
                <a16:creationId xmlns:a16="http://schemas.microsoft.com/office/drawing/2014/main" id="{FB69F0C6-DE54-8E72-CFAE-5692105B57C3}"/>
              </a:ext>
            </a:extLst>
          </p:cNvPr>
          <p:cNvSpPr>
            <a:spLocks noGrp="1"/>
          </p:cNvSpPr>
          <p:nvPr>
            <p:ph type="body" sz="quarter" idx="14"/>
          </p:nvPr>
        </p:nvSpPr>
        <p:spPr>
          <a:xfrm>
            <a:off x="457200" y="4617344"/>
            <a:ext cx="1828800" cy="747897"/>
          </a:xfrm>
        </p:spPr>
        <p:txBody>
          <a:bodyPr/>
          <a:lstStyle/>
          <a:p>
            <a:pPr algn="ctr"/>
            <a:r>
              <a:rPr lang="en-US"/>
              <a:t>Amy Cassady</a:t>
            </a:r>
          </a:p>
          <a:p>
            <a:pPr algn="ctr"/>
            <a:r>
              <a:rPr lang="en-US"/>
              <a:t>Orion Integrated Performance Lead</a:t>
            </a:r>
          </a:p>
        </p:txBody>
      </p:sp>
      <p:sp>
        <p:nvSpPr>
          <p:cNvPr id="10" name="Title 18">
            <a:extLst>
              <a:ext uri="{FF2B5EF4-FFF2-40B4-BE49-F238E27FC236}">
                <a16:creationId xmlns:a16="http://schemas.microsoft.com/office/drawing/2014/main" id="{24489158-2BC2-EDDA-047A-E056ACE3E817}"/>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Sponsors</a:t>
            </a:r>
          </a:p>
        </p:txBody>
      </p:sp>
      <p:sp>
        <p:nvSpPr>
          <p:cNvPr id="6" name="Text Placeholder 17">
            <a:extLst>
              <a:ext uri="{FF2B5EF4-FFF2-40B4-BE49-F238E27FC236}">
                <a16:creationId xmlns:a16="http://schemas.microsoft.com/office/drawing/2014/main" id="{F5E88973-6CF3-830F-0294-E5F9DFB75CD7}"/>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Kendall Kovacs</a:t>
            </a:r>
          </a:p>
        </p:txBody>
      </p:sp>
    </p:spTree>
    <p:extLst>
      <p:ext uri="{BB962C8B-B14F-4D97-AF65-F5344CB8AC3E}">
        <p14:creationId xmlns:p14="http://schemas.microsoft.com/office/powerpoint/2010/main" val="14295666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30</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2" name="Content Placeholder 1">
            <a:extLst>
              <a:ext uri="{FF2B5EF4-FFF2-40B4-BE49-F238E27FC236}">
                <a16:creationId xmlns:a16="http://schemas.microsoft.com/office/drawing/2014/main" id="{7F3E5B57-BCE3-FAAE-3976-9CDC97FDCB30}"/>
              </a:ext>
            </a:extLst>
          </p:cNvPr>
          <p:cNvGraphicFramePr>
            <a:graphicFrameLocks noGrp="1"/>
          </p:cNvGraphicFramePr>
          <p:nvPr>
            <p:ph idx="1"/>
            <p:extLst>
              <p:ext uri="{D42A27DB-BD31-4B8C-83A1-F6EECF244321}">
                <p14:modId xmlns:p14="http://schemas.microsoft.com/office/powerpoint/2010/main" val="3318628102"/>
              </p:ext>
            </p:extLst>
          </p:nvPr>
        </p:nvGraphicFramePr>
        <p:xfrm>
          <a:off x="449574" y="1545515"/>
          <a:ext cx="97536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Details:</a:t>
            </a:r>
            <a:br>
              <a:rPr lang="en-US"/>
            </a:br>
            <a:r>
              <a:rPr lang="en-US" sz="2800"/>
              <a:t>CFD Progress and Analysis</a:t>
            </a:r>
            <a:endParaRPr lang="en-US"/>
          </a:p>
        </p:txBody>
      </p:sp>
      <p:sp>
        <p:nvSpPr>
          <p:cNvPr id="18" name="Text Placeholder 17">
            <a:extLst>
              <a:ext uri="{FF2B5EF4-FFF2-40B4-BE49-F238E27FC236}">
                <a16:creationId xmlns:a16="http://schemas.microsoft.com/office/drawing/2014/main" id="{D73B0F83-CBA8-59D0-7A9C-301C6F623DE1}"/>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Lawrence Terrell</a:t>
            </a:r>
          </a:p>
        </p:txBody>
      </p:sp>
    </p:spTree>
    <p:extLst>
      <p:ext uri="{BB962C8B-B14F-4D97-AF65-F5344CB8AC3E}">
        <p14:creationId xmlns:p14="http://schemas.microsoft.com/office/powerpoint/2010/main" val="20924069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31</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graphicFrame>
        <p:nvGraphicFramePr>
          <p:cNvPr id="2" name="Content Placeholder 1">
            <a:extLst>
              <a:ext uri="{FF2B5EF4-FFF2-40B4-BE49-F238E27FC236}">
                <a16:creationId xmlns:a16="http://schemas.microsoft.com/office/drawing/2014/main" id="{3A20F990-C8BA-8DC3-143F-72C4715B0974}"/>
              </a:ext>
            </a:extLst>
          </p:cNvPr>
          <p:cNvGraphicFramePr>
            <a:graphicFrameLocks noGrp="1"/>
          </p:cNvGraphicFramePr>
          <p:nvPr>
            <p:ph idx="1"/>
            <p:extLst>
              <p:ext uri="{D42A27DB-BD31-4B8C-83A1-F6EECF244321}">
                <p14:modId xmlns:p14="http://schemas.microsoft.com/office/powerpoint/2010/main" val="109640789"/>
              </p:ext>
            </p:extLst>
          </p:nvPr>
        </p:nvGraphicFramePr>
        <p:xfrm>
          <a:off x="457200" y="1825625"/>
          <a:ext cx="9753600" cy="43465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Details:</a:t>
            </a:r>
            <a:br>
              <a:rPr lang="en-US"/>
            </a:br>
            <a:r>
              <a:rPr lang="en-US" sz="2800"/>
              <a:t>CFD Current Assumptions and Simplifications</a:t>
            </a:r>
            <a:endParaRPr lang="en-US"/>
          </a:p>
        </p:txBody>
      </p:sp>
      <p:sp>
        <p:nvSpPr>
          <p:cNvPr id="18" name="Text Placeholder 17">
            <a:extLst>
              <a:ext uri="{FF2B5EF4-FFF2-40B4-BE49-F238E27FC236}">
                <a16:creationId xmlns:a16="http://schemas.microsoft.com/office/drawing/2014/main" id="{D73B0F83-CBA8-59D0-7A9C-301C6F623DE1}"/>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Lawrence Terrell</a:t>
            </a:r>
            <a:endParaRPr lang="en-US"/>
          </a:p>
        </p:txBody>
      </p:sp>
    </p:spTree>
    <p:extLst>
      <p:ext uri="{BB962C8B-B14F-4D97-AF65-F5344CB8AC3E}">
        <p14:creationId xmlns:p14="http://schemas.microsoft.com/office/powerpoint/2010/main" val="159198316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32</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68E9A4F-3907-5AF5-B9E8-FD3BF19D7293}"/>
              </a:ext>
            </a:extLst>
          </p:cNvPr>
          <p:cNvSpPr>
            <a:spLocks noGrp="1"/>
          </p:cNvSpPr>
          <p:nvPr>
            <p:ph idx="1"/>
          </p:nvPr>
        </p:nvSpPr>
        <p:spPr>
          <a:xfrm>
            <a:off x="533400" y="4539597"/>
            <a:ext cx="9701409" cy="1632603"/>
          </a:xfrm>
        </p:spPr>
        <p:txBody>
          <a:bodyPr vert="horz" lIns="0" tIns="0" rIns="0" bIns="0" rtlCol="0" anchor="t">
            <a:noAutofit/>
          </a:bodyPr>
          <a:lstStyle/>
          <a:p>
            <a:endParaRPr lang="en-US">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Results:</a:t>
            </a:r>
            <a:br>
              <a:rPr lang="en-US"/>
            </a:br>
            <a:r>
              <a:rPr lang="en-US" sz="2800"/>
              <a:t>Sweep Animation</a:t>
            </a:r>
            <a:endParaRPr lang="en-US"/>
          </a:p>
        </p:txBody>
      </p:sp>
      <p:sp>
        <p:nvSpPr>
          <p:cNvPr id="2" name="Rectangle 1" hidden="1">
            <a:extLst>
              <a:ext uri="{FF2B5EF4-FFF2-40B4-BE49-F238E27FC236}">
                <a16:creationId xmlns:a16="http://schemas.microsoft.com/office/drawing/2014/main" id="{B9E33FCF-39AE-1351-0D05-C314ECBC1171}"/>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7">
            <a:extLst>
              <a:ext uri="{FF2B5EF4-FFF2-40B4-BE49-F238E27FC236}">
                <a16:creationId xmlns:a16="http://schemas.microsoft.com/office/drawing/2014/main" id="{DDD17D05-9690-B958-7E06-D0B1629D90C5}"/>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Lawrence Terrell</a:t>
            </a:r>
            <a:endParaRPr lang="en-US"/>
          </a:p>
        </p:txBody>
      </p:sp>
      <p:pic>
        <p:nvPicPr>
          <p:cNvPr id="13" name="VelContXY">
            <a:hlinkClick r:id="" action="ppaction://media"/>
            <a:extLst>
              <a:ext uri="{FF2B5EF4-FFF2-40B4-BE49-F238E27FC236}">
                <a16:creationId xmlns:a16="http://schemas.microsoft.com/office/drawing/2014/main" id="{30CF186A-2495-F11F-1FE9-8E55D1B7770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92503" y="1265406"/>
            <a:ext cx="7467742" cy="4200605"/>
          </a:xfrm>
          <a:prstGeom prst="rect">
            <a:avLst/>
          </a:prstGeom>
        </p:spPr>
      </p:pic>
      <p:sp>
        <p:nvSpPr>
          <p:cNvPr id="14" name="TextBox 13">
            <a:extLst>
              <a:ext uri="{FF2B5EF4-FFF2-40B4-BE49-F238E27FC236}">
                <a16:creationId xmlns:a16="http://schemas.microsoft.com/office/drawing/2014/main" id="{4790E280-FE8A-444A-DFE5-01375E1D2076}"/>
              </a:ext>
            </a:extLst>
          </p:cNvPr>
          <p:cNvSpPr txBox="1"/>
          <p:nvPr/>
        </p:nvSpPr>
        <p:spPr>
          <a:xfrm>
            <a:off x="2894009" y="5466011"/>
            <a:ext cx="4864730" cy="369332"/>
          </a:xfrm>
          <a:prstGeom prst="rect">
            <a:avLst/>
          </a:prstGeom>
          <a:noFill/>
        </p:spPr>
        <p:txBody>
          <a:bodyPr wrap="none" rtlCol="0">
            <a:spAutoFit/>
          </a:bodyPr>
          <a:lstStyle/>
          <a:p>
            <a:pPr algn="ctr"/>
            <a:r>
              <a:rPr lang="en-US"/>
              <a:t>Fan Position 2: Velocity Contour Sweep Animation</a:t>
            </a:r>
          </a:p>
        </p:txBody>
      </p:sp>
    </p:spTree>
    <p:extLst>
      <p:ext uri="{BB962C8B-B14F-4D97-AF65-F5344CB8AC3E}">
        <p14:creationId xmlns:p14="http://schemas.microsoft.com/office/powerpoint/2010/main" val="3620343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084"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3"/>
                </p:tgtEl>
              </p:cMediaNode>
            </p:video>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EFA5B0-EBF0-B3B8-2838-7BF5C01ED0EE}"/>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851BDFA-965B-49AE-1DD7-614EE760A5CF}"/>
              </a:ext>
            </a:extLst>
          </p:cNvPr>
          <p:cNvSpPr>
            <a:spLocks noGrp="1"/>
          </p:cNvSpPr>
          <p:nvPr>
            <p:ph type="sldNum" sz="quarter" idx="12"/>
          </p:nvPr>
        </p:nvSpPr>
        <p:spPr/>
        <p:txBody>
          <a:bodyPr/>
          <a:lstStyle/>
          <a:p>
            <a:fld id="{A5AEF524-62EC-C340-82A1-9F47B6C43E55}" type="slidenum">
              <a:rPr lang="en-US" smtClean="0"/>
              <a:t>33</a:t>
            </a:fld>
            <a:endParaRPr lang="en-US"/>
          </a:p>
        </p:txBody>
      </p:sp>
      <p:sp>
        <p:nvSpPr>
          <p:cNvPr id="8" name="Footer Placeholder 2">
            <a:extLst>
              <a:ext uri="{FF2B5EF4-FFF2-40B4-BE49-F238E27FC236}">
                <a16:creationId xmlns:a16="http://schemas.microsoft.com/office/drawing/2014/main" id="{A72CFE4B-E2B3-29BA-1BCB-BB8B6C9BA809}"/>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668E9A4F-3907-5AF5-B9E8-FD3BF19D7293}"/>
              </a:ext>
            </a:extLst>
          </p:cNvPr>
          <p:cNvSpPr>
            <a:spLocks noGrp="1"/>
          </p:cNvSpPr>
          <p:nvPr>
            <p:ph idx="1"/>
          </p:nvPr>
        </p:nvSpPr>
        <p:spPr>
          <a:xfrm>
            <a:off x="509391" y="4539597"/>
            <a:ext cx="9701409" cy="1632603"/>
          </a:xfrm>
        </p:spPr>
        <p:txBody>
          <a:bodyPr vert="horz" lIns="0" tIns="0" rIns="0" bIns="0" rtlCol="0" anchor="t">
            <a:noAutofit/>
          </a:bodyPr>
          <a:lstStyle/>
          <a:p>
            <a:endParaRPr lang="en-US">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45C7A7A8-CF40-3071-D89A-A9B4679BCE5A}"/>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Results:</a:t>
            </a:r>
            <a:br>
              <a:rPr lang="en-US"/>
            </a:br>
            <a:r>
              <a:rPr lang="en-US" sz="2800"/>
              <a:t>Simulant Mass Concentration Volume Rendering</a:t>
            </a:r>
            <a:endParaRPr lang="en-US"/>
          </a:p>
        </p:txBody>
      </p:sp>
      <p:sp>
        <p:nvSpPr>
          <p:cNvPr id="2" name="Rectangle 1" hidden="1">
            <a:extLst>
              <a:ext uri="{FF2B5EF4-FFF2-40B4-BE49-F238E27FC236}">
                <a16:creationId xmlns:a16="http://schemas.microsoft.com/office/drawing/2014/main" id="{B9E33FCF-39AE-1351-0D05-C314ECBC1171}"/>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7">
            <a:extLst>
              <a:ext uri="{FF2B5EF4-FFF2-40B4-BE49-F238E27FC236}">
                <a16:creationId xmlns:a16="http://schemas.microsoft.com/office/drawing/2014/main" id="{DDD17D05-9690-B958-7E06-D0B1629D90C5}"/>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Lawrence Terrell</a:t>
            </a:r>
          </a:p>
        </p:txBody>
      </p:sp>
      <p:pic>
        <p:nvPicPr>
          <p:cNvPr id="7" name="Picture 6" descr="A computer generated image of a cube&#10;&#10;AI-generated content may be incorrect.">
            <a:extLst>
              <a:ext uri="{FF2B5EF4-FFF2-40B4-BE49-F238E27FC236}">
                <a16:creationId xmlns:a16="http://schemas.microsoft.com/office/drawing/2014/main" id="{299495F2-E313-D017-706E-9BF2FA0101D4}"/>
              </a:ext>
            </a:extLst>
          </p:cNvPr>
          <p:cNvPicPr>
            <a:picLocks noChangeAspect="1"/>
          </p:cNvPicPr>
          <p:nvPr/>
        </p:nvPicPr>
        <p:blipFill>
          <a:blip r:embed="rId3"/>
          <a:stretch>
            <a:fillRect/>
          </a:stretch>
        </p:blipFill>
        <p:spPr>
          <a:xfrm>
            <a:off x="291424" y="1676413"/>
            <a:ext cx="4923846" cy="3501535"/>
          </a:xfrm>
          <a:prstGeom prst="rect">
            <a:avLst/>
          </a:prstGeom>
        </p:spPr>
      </p:pic>
      <p:pic>
        <p:nvPicPr>
          <p:cNvPr id="10" name="Picture 9" descr="A diagram of a heat map&#10;&#10;AI-generated content may be incorrect.">
            <a:extLst>
              <a:ext uri="{FF2B5EF4-FFF2-40B4-BE49-F238E27FC236}">
                <a16:creationId xmlns:a16="http://schemas.microsoft.com/office/drawing/2014/main" id="{8674C368-8034-6B06-E94A-72063F65BD21}"/>
              </a:ext>
            </a:extLst>
          </p:cNvPr>
          <p:cNvPicPr>
            <a:picLocks noChangeAspect="1"/>
          </p:cNvPicPr>
          <p:nvPr/>
        </p:nvPicPr>
        <p:blipFill>
          <a:blip r:embed="rId4"/>
          <a:stretch>
            <a:fillRect/>
          </a:stretch>
        </p:blipFill>
        <p:spPr>
          <a:xfrm>
            <a:off x="5467079" y="1676412"/>
            <a:ext cx="4961688" cy="3515537"/>
          </a:xfrm>
          <a:prstGeom prst="rect">
            <a:avLst/>
          </a:prstGeom>
        </p:spPr>
      </p:pic>
      <p:sp>
        <p:nvSpPr>
          <p:cNvPr id="12" name="TextBox 11">
            <a:extLst>
              <a:ext uri="{FF2B5EF4-FFF2-40B4-BE49-F238E27FC236}">
                <a16:creationId xmlns:a16="http://schemas.microsoft.com/office/drawing/2014/main" id="{C20E08D7-BD28-4724-4F69-B407E5C114E3}"/>
              </a:ext>
            </a:extLst>
          </p:cNvPr>
          <p:cNvSpPr txBox="1"/>
          <p:nvPr/>
        </p:nvSpPr>
        <p:spPr>
          <a:xfrm>
            <a:off x="2152348" y="5191949"/>
            <a:ext cx="1201996" cy="369332"/>
          </a:xfrm>
          <a:prstGeom prst="rect">
            <a:avLst/>
          </a:prstGeom>
          <a:noFill/>
        </p:spPr>
        <p:txBody>
          <a:bodyPr wrap="none" rtlCol="0">
            <a:spAutoFit/>
          </a:bodyPr>
          <a:lstStyle/>
          <a:p>
            <a:pPr algn="ctr"/>
            <a:r>
              <a:rPr lang="en-US"/>
              <a:t>Front View</a:t>
            </a:r>
          </a:p>
        </p:txBody>
      </p:sp>
      <p:sp>
        <p:nvSpPr>
          <p:cNvPr id="14" name="TextBox 13">
            <a:extLst>
              <a:ext uri="{FF2B5EF4-FFF2-40B4-BE49-F238E27FC236}">
                <a16:creationId xmlns:a16="http://schemas.microsoft.com/office/drawing/2014/main" id="{EF28157C-339E-4ACA-9AB5-F75404076E57}"/>
              </a:ext>
            </a:extLst>
          </p:cNvPr>
          <p:cNvSpPr txBox="1"/>
          <p:nvPr/>
        </p:nvSpPr>
        <p:spPr>
          <a:xfrm>
            <a:off x="7378471" y="5191948"/>
            <a:ext cx="1138902" cy="369332"/>
          </a:xfrm>
          <a:prstGeom prst="rect">
            <a:avLst/>
          </a:prstGeom>
          <a:noFill/>
        </p:spPr>
        <p:txBody>
          <a:bodyPr wrap="none" rtlCol="0">
            <a:spAutoFit/>
          </a:bodyPr>
          <a:lstStyle/>
          <a:p>
            <a:pPr algn="ctr"/>
            <a:r>
              <a:rPr lang="en-US"/>
              <a:t>Back View</a:t>
            </a:r>
          </a:p>
        </p:txBody>
      </p:sp>
      <p:sp>
        <p:nvSpPr>
          <p:cNvPr id="15" name="TextBox 14">
            <a:extLst>
              <a:ext uri="{FF2B5EF4-FFF2-40B4-BE49-F238E27FC236}">
                <a16:creationId xmlns:a16="http://schemas.microsoft.com/office/drawing/2014/main" id="{0ADDD764-A8E7-0978-5861-B36BA006A41F}"/>
              </a:ext>
            </a:extLst>
          </p:cNvPr>
          <p:cNvSpPr txBox="1"/>
          <p:nvPr/>
        </p:nvSpPr>
        <p:spPr>
          <a:xfrm>
            <a:off x="2243889" y="1307081"/>
            <a:ext cx="6232412" cy="369332"/>
          </a:xfrm>
          <a:prstGeom prst="rect">
            <a:avLst/>
          </a:prstGeom>
          <a:noFill/>
        </p:spPr>
        <p:txBody>
          <a:bodyPr wrap="none" rtlCol="0">
            <a:spAutoFit/>
          </a:bodyPr>
          <a:lstStyle/>
          <a:p>
            <a:r>
              <a:rPr lang="en-US"/>
              <a:t>Fan Position 2: Simulant Mass Concentration Volume Rendering</a:t>
            </a:r>
          </a:p>
        </p:txBody>
      </p:sp>
    </p:spTree>
    <p:extLst>
      <p:ext uri="{BB962C8B-B14F-4D97-AF65-F5344CB8AC3E}">
        <p14:creationId xmlns:p14="http://schemas.microsoft.com/office/powerpoint/2010/main" val="37696919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5AE894-D3E8-2381-7629-FBEEEF916EC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E9550142-8064-A331-76CF-B6794968064E}"/>
              </a:ext>
            </a:extLst>
          </p:cNvPr>
          <p:cNvSpPr>
            <a:spLocks noGrp="1"/>
          </p:cNvSpPr>
          <p:nvPr>
            <p:ph type="sldNum" sz="quarter" idx="12"/>
          </p:nvPr>
        </p:nvSpPr>
        <p:spPr/>
        <p:txBody>
          <a:bodyPr/>
          <a:lstStyle/>
          <a:p>
            <a:fld id="{A5AEF524-62EC-C340-82A1-9F47B6C43E55}" type="slidenum">
              <a:rPr lang="en-US" smtClean="0"/>
              <a:t>34</a:t>
            </a:fld>
            <a:endParaRPr lang="en-US"/>
          </a:p>
        </p:txBody>
      </p:sp>
      <p:sp>
        <p:nvSpPr>
          <p:cNvPr id="8" name="Footer Placeholder 2">
            <a:extLst>
              <a:ext uri="{FF2B5EF4-FFF2-40B4-BE49-F238E27FC236}">
                <a16:creationId xmlns:a16="http://schemas.microsoft.com/office/drawing/2014/main" id="{A3EC7384-1222-D0F2-0F46-E7C1109038DF}"/>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5" name="Content Placeholder 4">
            <a:extLst>
              <a:ext uri="{FF2B5EF4-FFF2-40B4-BE49-F238E27FC236}">
                <a16:creationId xmlns:a16="http://schemas.microsoft.com/office/drawing/2014/main" id="{1E7509A7-E650-8BB3-02D3-9A7EAACFB3DD}"/>
              </a:ext>
            </a:extLst>
          </p:cNvPr>
          <p:cNvSpPr>
            <a:spLocks noGrp="1"/>
          </p:cNvSpPr>
          <p:nvPr>
            <p:ph idx="1"/>
          </p:nvPr>
        </p:nvSpPr>
        <p:spPr>
          <a:xfrm>
            <a:off x="509391" y="4539597"/>
            <a:ext cx="9701409" cy="1632603"/>
          </a:xfrm>
        </p:spPr>
        <p:txBody>
          <a:bodyPr vert="horz" lIns="0" tIns="0" rIns="0" bIns="0" rtlCol="0" anchor="t">
            <a:noAutofit/>
          </a:bodyPr>
          <a:lstStyle/>
          <a:p>
            <a:endParaRPr lang="en-US">
              <a:ea typeface="Calibri"/>
              <a:cs typeface="Calibri"/>
            </a:endParaRPr>
          </a:p>
          <a:p>
            <a:endParaRPr lang="en-US">
              <a:ea typeface="Calibri"/>
              <a:cs typeface="Calibri"/>
            </a:endParaRPr>
          </a:p>
        </p:txBody>
      </p:sp>
      <p:sp>
        <p:nvSpPr>
          <p:cNvPr id="3" name="Title 1">
            <a:extLst>
              <a:ext uri="{FF2B5EF4-FFF2-40B4-BE49-F238E27FC236}">
                <a16:creationId xmlns:a16="http://schemas.microsoft.com/office/drawing/2014/main" id="{AF59BB0A-411B-3112-BC4E-37DC3498A00E}"/>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Results:</a:t>
            </a:r>
            <a:br>
              <a:rPr lang="en-US"/>
            </a:br>
            <a:r>
              <a:rPr lang="en-US" sz="2800"/>
              <a:t>Velocity Streamlines</a:t>
            </a:r>
            <a:endParaRPr lang="en-US"/>
          </a:p>
        </p:txBody>
      </p:sp>
      <p:sp>
        <p:nvSpPr>
          <p:cNvPr id="2" name="Rectangle 1" hidden="1">
            <a:extLst>
              <a:ext uri="{FF2B5EF4-FFF2-40B4-BE49-F238E27FC236}">
                <a16:creationId xmlns:a16="http://schemas.microsoft.com/office/drawing/2014/main" id="{0494E03D-4DF9-1496-7489-1DB01B1F37A6}"/>
              </a:ext>
            </a:extLst>
          </p:cNvPr>
          <p:cNvSpPr/>
          <p:nvPr/>
        </p:nvSpPr>
        <p:spPr>
          <a:xfrm>
            <a:off x="3206663" y="1531307"/>
            <a:ext cx="4964482" cy="2594975"/>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 Placeholder 17">
            <a:extLst>
              <a:ext uri="{FF2B5EF4-FFF2-40B4-BE49-F238E27FC236}">
                <a16:creationId xmlns:a16="http://schemas.microsoft.com/office/drawing/2014/main" id="{CFAD7EC3-71BA-572D-5B4B-F1BED4A5547D}"/>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Lawrence Terrell</a:t>
            </a:r>
          </a:p>
        </p:txBody>
      </p:sp>
      <p:sp>
        <p:nvSpPr>
          <p:cNvPr id="14" name="TextBox 13">
            <a:extLst>
              <a:ext uri="{FF2B5EF4-FFF2-40B4-BE49-F238E27FC236}">
                <a16:creationId xmlns:a16="http://schemas.microsoft.com/office/drawing/2014/main" id="{CCBE1EA5-43C3-BAD2-0D07-9BF5A1720817}"/>
              </a:ext>
            </a:extLst>
          </p:cNvPr>
          <p:cNvSpPr txBox="1"/>
          <p:nvPr/>
        </p:nvSpPr>
        <p:spPr>
          <a:xfrm>
            <a:off x="3607699" y="5581579"/>
            <a:ext cx="3504806" cy="369332"/>
          </a:xfrm>
          <a:prstGeom prst="rect">
            <a:avLst/>
          </a:prstGeom>
          <a:noFill/>
        </p:spPr>
        <p:txBody>
          <a:bodyPr wrap="none" rtlCol="0">
            <a:spAutoFit/>
          </a:bodyPr>
          <a:lstStyle/>
          <a:p>
            <a:pPr algn="ctr"/>
            <a:r>
              <a:rPr lang="en-US"/>
              <a:t>Fan Position 2: Velocity Streamlines</a:t>
            </a:r>
          </a:p>
        </p:txBody>
      </p:sp>
      <p:pic>
        <p:nvPicPr>
          <p:cNvPr id="9" name="Picture 8" descr="A blue and green diagram&#10;&#10;AI-generated content may be incorrect.">
            <a:extLst>
              <a:ext uri="{FF2B5EF4-FFF2-40B4-BE49-F238E27FC236}">
                <a16:creationId xmlns:a16="http://schemas.microsoft.com/office/drawing/2014/main" id="{41F7D7F3-58BF-C079-C8D3-7A6F3601B632}"/>
              </a:ext>
            </a:extLst>
          </p:cNvPr>
          <p:cNvPicPr>
            <a:picLocks noChangeAspect="1"/>
          </p:cNvPicPr>
          <p:nvPr/>
        </p:nvPicPr>
        <p:blipFill>
          <a:blip r:embed="rId3"/>
          <a:stretch>
            <a:fillRect/>
          </a:stretch>
        </p:blipFill>
        <p:spPr>
          <a:xfrm>
            <a:off x="2274098" y="1276420"/>
            <a:ext cx="6104552" cy="4305159"/>
          </a:xfrm>
          <a:prstGeom prst="rect">
            <a:avLst/>
          </a:prstGeom>
        </p:spPr>
      </p:pic>
    </p:spTree>
    <p:extLst>
      <p:ext uri="{BB962C8B-B14F-4D97-AF65-F5344CB8AC3E}">
        <p14:creationId xmlns:p14="http://schemas.microsoft.com/office/powerpoint/2010/main" val="293112133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1278FEDD-8A2F-64E1-94EF-0F6C8E3F53B7}"/>
              </a:ext>
            </a:extLst>
          </p:cNvPr>
          <p:cNvSpPr>
            <a:spLocks noGrp="1"/>
          </p:cNvSpPr>
          <p:nvPr>
            <p:ph type="sldNum" sz="quarter" idx="12"/>
          </p:nvPr>
        </p:nvSpPr>
        <p:spPr/>
        <p:txBody>
          <a:bodyPr/>
          <a:lstStyle/>
          <a:p>
            <a:fld id="{A5AEF524-62EC-C340-82A1-9F47B6C43E55}" type="slidenum">
              <a:rPr lang="en-US" smtClean="0"/>
              <a:t>35</a:t>
            </a:fld>
            <a:endParaRPr lang="en-US"/>
          </a:p>
        </p:txBody>
      </p:sp>
      <p:sp>
        <p:nvSpPr>
          <p:cNvPr id="9" name="Rectangle: Rounded Corners 8">
            <a:extLst>
              <a:ext uri="{FF2B5EF4-FFF2-40B4-BE49-F238E27FC236}">
                <a16:creationId xmlns:a16="http://schemas.microsoft.com/office/drawing/2014/main" id="{054CEDDB-0059-BCC3-4407-256EF0FDBF2A}"/>
              </a:ext>
            </a:extLst>
          </p:cNvPr>
          <p:cNvSpPr/>
          <p:nvPr/>
        </p:nvSpPr>
        <p:spPr>
          <a:xfrm>
            <a:off x="736074" y="1899293"/>
            <a:ext cx="2784143" cy="363901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lIns="91440" tIns="45720" rIns="91440" bIns="45720" rtlCol="0" anchor="ctr"/>
          <a:lstStyle/>
          <a:p>
            <a:pPr algn="ctr"/>
            <a:r>
              <a:rPr lang="en-US">
                <a:ea typeface="Calibri"/>
                <a:cs typeface="Calibri"/>
              </a:rPr>
              <a:t>Decide upon our final fan positions and angles from current data sets and steady state simulations </a:t>
            </a:r>
          </a:p>
        </p:txBody>
      </p:sp>
      <p:sp>
        <p:nvSpPr>
          <p:cNvPr id="11" name="Rectangle: Rounded Corners 10">
            <a:extLst>
              <a:ext uri="{FF2B5EF4-FFF2-40B4-BE49-F238E27FC236}">
                <a16:creationId xmlns:a16="http://schemas.microsoft.com/office/drawing/2014/main" id="{34127B17-0602-350B-77A7-C5DAA2D54CA6}"/>
              </a:ext>
            </a:extLst>
          </p:cNvPr>
          <p:cNvSpPr/>
          <p:nvPr/>
        </p:nvSpPr>
        <p:spPr>
          <a:xfrm>
            <a:off x="3925316" y="1899293"/>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lIns="91440" tIns="45720" rIns="91440" bIns="45720" rtlCol="0" anchor="ctr"/>
          <a:lstStyle/>
          <a:p>
            <a:pPr algn="ctr"/>
            <a:r>
              <a:rPr lang="en-US">
                <a:ea typeface="Calibri"/>
                <a:cs typeface="Calibri"/>
              </a:rPr>
              <a:t>Develop a transient model of the current simulations</a:t>
            </a:r>
            <a:endParaRPr lang="en-US"/>
          </a:p>
        </p:txBody>
      </p:sp>
      <p:sp>
        <p:nvSpPr>
          <p:cNvPr id="26" name="Rectangle: Rounded Corners 25">
            <a:extLst>
              <a:ext uri="{FF2B5EF4-FFF2-40B4-BE49-F238E27FC236}">
                <a16:creationId xmlns:a16="http://schemas.microsoft.com/office/drawing/2014/main" id="{DB52EE6C-BFE6-693D-9414-E8FE56AF45AA}"/>
              </a:ext>
            </a:extLst>
          </p:cNvPr>
          <p:cNvSpPr/>
          <p:nvPr/>
        </p:nvSpPr>
        <p:spPr>
          <a:xfrm>
            <a:off x="604224" y="2137844"/>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a:ea typeface="Calibri"/>
                <a:cs typeface="Calibri"/>
              </a:rPr>
              <a:t>Challenge 1:</a:t>
            </a:r>
            <a:endParaRPr lang="en-US"/>
          </a:p>
        </p:txBody>
      </p:sp>
      <p:sp>
        <p:nvSpPr>
          <p:cNvPr id="28" name="Rectangle: Rounded Corners 27">
            <a:extLst>
              <a:ext uri="{FF2B5EF4-FFF2-40B4-BE49-F238E27FC236}">
                <a16:creationId xmlns:a16="http://schemas.microsoft.com/office/drawing/2014/main" id="{3E1158E2-1213-BB72-5339-65147DD0769E}"/>
              </a:ext>
            </a:extLst>
          </p:cNvPr>
          <p:cNvSpPr/>
          <p:nvPr/>
        </p:nvSpPr>
        <p:spPr>
          <a:xfrm>
            <a:off x="3796106" y="2137843"/>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2:</a:t>
            </a:r>
            <a:endParaRPr lang="en-US"/>
          </a:p>
        </p:txBody>
      </p:sp>
      <p:sp>
        <p:nvSpPr>
          <p:cNvPr id="14" name="Title 1">
            <a:extLst>
              <a:ext uri="{FF2B5EF4-FFF2-40B4-BE49-F238E27FC236}">
                <a16:creationId xmlns:a16="http://schemas.microsoft.com/office/drawing/2014/main" id="{B31D27E0-31C5-B6B5-1E44-EE209A271E4B}"/>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Simulation Details:</a:t>
            </a:r>
            <a:br>
              <a:rPr lang="en-US"/>
            </a:br>
            <a:r>
              <a:rPr lang="en-US" sz="2800"/>
              <a:t>CFD Challenges</a:t>
            </a:r>
          </a:p>
        </p:txBody>
      </p:sp>
      <p:sp>
        <p:nvSpPr>
          <p:cNvPr id="7" name="Text Placeholder 17">
            <a:extLst>
              <a:ext uri="{FF2B5EF4-FFF2-40B4-BE49-F238E27FC236}">
                <a16:creationId xmlns:a16="http://schemas.microsoft.com/office/drawing/2014/main" id="{87D95FA0-D8D4-D5B3-893B-61925097D4E9}"/>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Lawrence Terrell</a:t>
            </a:r>
          </a:p>
        </p:txBody>
      </p:sp>
      <p:sp>
        <p:nvSpPr>
          <p:cNvPr id="10" name="Footer Placeholder 3">
            <a:extLst>
              <a:ext uri="{FF2B5EF4-FFF2-40B4-BE49-F238E27FC236}">
                <a16:creationId xmlns:a16="http://schemas.microsoft.com/office/drawing/2014/main" id="{18F6075D-B240-C70A-1174-C3820215013F}"/>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2" name="Rectangle: Rounded Corners 1">
            <a:extLst>
              <a:ext uri="{FF2B5EF4-FFF2-40B4-BE49-F238E27FC236}">
                <a16:creationId xmlns:a16="http://schemas.microsoft.com/office/drawing/2014/main" id="{FDABC7AA-0B78-4E2E-BA6C-DB991E19DFCB}"/>
              </a:ext>
            </a:extLst>
          </p:cNvPr>
          <p:cNvSpPr/>
          <p:nvPr/>
        </p:nvSpPr>
        <p:spPr>
          <a:xfrm>
            <a:off x="7099729" y="1899293"/>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lIns="91440" tIns="45720" rIns="91440" bIns="45720" rtlCol="0" anchor="ctr"/>
          <a:lstStyle/>
          <a:p>
            <a:pPr algn="ctr"/>
            <a:r>
              <a:rPr lang="en-US">
                <a:ea typeface="Calibri"/>
                <a:cs typeface="Calibri"/>
              </a:rPr>
              <a:t>Generating timestep animations of inside the glove box illustrating the motion of the simulant and airflow</a:t>
            </a:r>
            <a:endParaRPr lang="en-US"/>
          </a:p>
        </p:txBody>
      </p:sp>
      <p:sp>
        <p:nvSpPr>
          <p:cNvPr id="3" name="Rectangle: Rounded Corners 2">
            <a:extLst>
              <a:ext uri="{FF2B5EF4-FFF2-40B4-BE49-F238E27FC236}">
                <a16:creationId xmlns:a16="http://schemas.microsoft.com/office/drawing/2014/main" id="{66E7B534-B3CC-51F2-79F5-94B7859E2ABF}"/>
              </a:ext>
            </a:extLst>
          </p:cNvPr>
          <p:cNvSpPr/>
          <p:nvPr/>
        </p:nvSpPr>
        <p:spPr>
          <a:xfrm>
            <a:off x="6970519" y="2137843"/>
            <a:ext cx="3060032" cy="553452"/>
          </a:xfrm>
          <a:prstGeom prst="roundRect">
            <a:avLst/>
          </a:prstGeom>
          <a:solidFill>
            <a:srgbClr val="7E394A"/>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a:ea typeface="Calibri"/>
                <a:cs typeface="Calibri"/>
              </a:rPr>
              <a:t>Challenge 3:</a:t>
            </a:r>
            <a:endParaRPr lang="en-US"/>
          </a:p>
        </p:txBody>
      </p:sp>
    </p:spTree>
    <p:extLst>
      <p:ext uri="{BB962C8B-B14F-4D97-AF65-F5344CB8AC3E}">
        <p14:creationId xmlns:p14="http://schemas.microsoft.com/office/powerpoint/2010/main" val="237482248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62DA45FA-614F-6511-D04B-CA84251B6579}"/>
              </a:ext>
            </a:extLst>
          </p:cNvPr>
          <p:cNvSpPr>
            <a:spLocks noGrp="1"/>
          </p:cNvSpPr>
          <p:nvPr>
            <p:ph type="sldNum" sz="quarter" idx="10"/>
          </p:nvPr>
        </p:nvSpPr>
        <p:spPr/>
        <p:txBody>
          <a:bodyPr/>
          <a:lstStyle/>
          <a:p>
            <a:fld id="{72E20F18-833A-4542-A439-FC39BC210022}" type="slidenum">
              <a:rPr lang="en-US" smtClean="0"/>
              <a:pPr/>
              <a:t>36</a:t>
            </a:fld>
            <a:endParaRPr lang="en-US"/>
          </a:p>
        </p:txBody>
      </p:sp>
      <p:sp>
        <p:nvSpPr>
          <p:cNvPr id="10" name="Title 1">
            <a:extLst>
              <a:ext uri="{FF2B5EF4-FFF2-40B4-BE49-F238E27FC236}">
                <a16:creationId xmlns:a16="http://schemas.microsoft.com/office/drawing/2014/main" id="{937296F8-57E8-185F-7C72-EF9B562D6068}"/>
              </a:ext>
            </a:extLst>
          </p:cNvPr>
          <p:cNvSpPr txBox="1">
            <a:spLocks/>
          </p:cNvSpPr>
          <p:nvPr/>
        </p:nvSpPr>
        <p:spPr>
          <a:xfrm>
            <a:off x="99390" y="99390"/>
            <a:ext cx="9753600" cy="96027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Budget:</a:t>
            </a:r>
            <a:br>
              <a:rPr lang="en-US"/>
            </a:br>
            <a:r>
              <a:rPr lang="en-US" sz="2800"/>
              <a:t>Bill of Materials</a:t>
            </a:r>
          </a:p>
        </p:txBody>
      </p:sp>
      <p:sp>
        <p:nvSpPr>
          <p:cNvPr id="5" name="Text Placeholder 17">
            <a:extLst>
              <a:ext uri="{FF2B5EF4-FFF2-40B4-BE49-F238E27FC236}">
                <a16:creationId xmlns:a16="http://schemas.microsoft.com/office/drawing/2014/main" id="{5D2BE995-9DEF-AB45-E7DA-B02DA73204CD}"/>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Kendall Kovacs</a:t>
            </a:r>
          </a:p>
        </p:txBody>
      </p:sp>
      <p:sp>
        <p:nvSpPr>
          <p:cNvPr id="11" name="Footer Placeholder 3">
            <a:extLst>
              <a:ext uri="{FF2B5EF4-FFF2-40B4-BE49-F238E27FC236}">
                <a16:creationId xmlns:a16="http://schemas.microsoft.com/office/drawing/2014/main" id="{7A81E516-6F43-E985-4A9C-261D278B40C5}"/>
              </a:ext>
            </a:extLst>
          </p:cNvPr>
          <p:cNvSpPr>
            <a:spLocks noGrp="1"/>
          </p:cNvSpPr>
          <p:nvPr>
            <p:ph type="ftr" sz="quarter" idx="11"/>
          </p:nvPr>
        </p:nvSpPr>
        <p:spPr>
          <a:xfrm>
            <a:off x="533400" y="6377940"/>
            <a:ext cx="4274813" cy="274320"/>
          </a:xfrm>
        </p:spPr>
        <p:txBody>
          <a:bodyPr/>
          <a:lstStyle/>
          <a:p>
            <a:r>
              <a:rPr lang="en-US">
                <a:cs typeface="Calibri"/>
              </a:rPr>
              <a:t>Department of Mechanical Engineering</a:t>
            </a:r>
            <a:endParaRPr lang="en-US">
              <a:solidFill>
                <a:srgbClr val="000000"/>
              </a:solidFill>
              <a:cs typeface="Calibri"/>
            </a:endParaRPr>
          </a:p>
        </p:txBody>
      </p:sp>
      <p:sp>
        <p:nvSpPr>
          <p:cNvPr id="8" name="TextBox 7">
            <a:extLst>
              <a:ext uri="{FF2B5EF4-FFF2-40B4-BE49-F238E27FC236}">
                <a16:creationId xmlns:a16="http://schemas.microsoft.com/office/drawing/2014/main" id="{F2281D5D-AF75-A033-9FA5-F37215E4BE48}"/>
              </a:ext>
            </a:extLst>
          </p:cNvPr>
          <p:cNvSpPr txBox="1"/>
          <p:nvPr/>
        </p:nvSpPr>
        <p:spPr>
          <a:xfrm>
            <a:off x="794124" y="5239888"/>
            <a:ext cx="8647711" cy="12311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US" sz="2800">
                <a:ea typeface="Calibri"/>
                <a:cs typeface="Calibri"/>
              </a:rPr>
              <a:t>2000 dollars allocated</a:t>
            </a:r>
          </a:p>
          <a:p>
            <a:pPr marL="285750" indent="-285750">
              <a:buFont typeface="Arial"/>
              <a:buChar char="•"/>
            </a:pPr>
            <a:r>
              <a:rPr lang="en-US" sz="2800">
                <a:ea typeface="Calibri"/>
                <a:cs typeface="Calibri"/>
              </a:rPr>
              <a:t>75.81% of budget used</a:t>
            </a:r>
          </a:p>
          <a:p>
            <a:pPr marL="285750" indent="-285750">
              <a:buFont typeface="Arial"/>
              <a:buChar char="•"/>
            </a:pPr>
            <a:endParaRPr lang="en-US">
              <a:ea typeface="Calibri"/>
              <a:cs typeface="Calibri"/>
            </a:endParaRPr>
          </a:p>
        </p:txBody>
      </p:sp>
      <p:pic>
        <p:nvPicPr>
          <p:cNvPr id="4" name="Picture 3" descr="A graph of a red and green rectangle with black squares&#10;&#10;AI-generated content may be incorrect.">
            <a:extLst>
              <a:ext uri="{FF2B5EF4-FFF2-40B4-BE49-F238E27FC236}">
                <a16:creationId xmlns:a16="http://schemas.microsoft.com/office/drawing/2014/main" id="{C922F5EA-0F62-D31C-D3B0-D98BDC7BDAEA}"/>
              </a:ext>
            </a:extLst>
          </p:cNvPr>
          <p:cNvPicPr>
            <a:picLocks noChangeAspect="1"/>
          </p:cNvPicPr>
          <p:nvPr/>
        </p:nvPicPr>
        <p:blipFill>
          <a:blip r:embed="rId3"/>
          <a:stretch>
            <a:fillRect/>
          </a:stretch>
        </p:blipFill>
        <p:spPr>
          <a:xfrm>
            <a:off x="1803862" y="1066799"/>
            <a:ext cx="7046422" cy="4170219"/>
          </a:xfrm>
          <a:prstGeom prst="rect">
            <a:avLst/>
          </a:prstGeom>
        </p:spPr>
      </p:pic>
    </p:spTree>
    <p:extLst>
      <p:ext uri="{BB962C8B-B14F-4D97-AF65-F5344CB8AC3E}">
        <p14:creationId xmlns:p14="http://schemas.microsoft.com/office/powerpoint/2010/main" val="1557653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1616E40-2C09-06C3-6AA4-6AB914CC036B}"/>
              </a:ext>
            </a:extLst>
          </p:cNvPr>
          <p:cNvSpPr>
            <a:spLocks noGrp="1"/>
          </p:cNvSpPr>
          <p:nvPr>
            <p:ph idx="1"/>
          </p:nvPr>
        </p:nvSpPr>
        <p:spPr>
          <a:xfrm>
            <a:off x="457199" y="1508125"/>
            <a:ext cx="9753600" cy="430742"/>
          </a:xfrm>
        </p:spPr>
        <p:txBody>
          <a:bodyPr vert="horz" lIns="0" tIns="0" rIns="0" bIns="0" rtlCol="0" anchor="t">
            <a:noAutofit/>
          </a:bodyPr>
          <a:lstStyle/>
          <a:p>
            <a:endParaRPr lang="en-US" sz="1000">
              <a:cs typeface="Calibri"/>
            </a:endParaRPr>
          </a:p>
          <a:p>
            <a:endParaRPr lang="en-US"/>
          </a:p>
        </p:txBody>
      </p:sp>
      <p:sp>
        <p:nvSpPr>
          <p:cNvPr id="4" name="Slide Number Placeholder 3">
            <a:extLst>
              <a:ext uri="{FF2B5EF4-FFF2-40B4-BE49-F238E27FC236}">
                <a16:creationId xmlns:a16="http://schemas.microsoft.com/office/drawing/2014/main" id="{DD6EC99A-7451-77C9-93DD-8C11D8EB2770}"/>
              </a:ext>
            </a:extLst>
          </p:cNvPr>
          <p:cNvSpPr>
            <a:spLocks noGrp="1"/>
          </p:cNvSpPr>
          <p:nvPr>
            <p:ph type="sldNum" sz="quarter" idx="12"/>
          </p:nvPr>
        </p:nvSpPr>
        <p:spPr/>
        <p:txBody>
          <a:bodyPr/>
          <a:lstStyle/>
          <a:p>
            <a:fld id="{A5AEF524-62EC-C340-82A1-9F47B6C43E55}" type="slidenum">
              <a:rPr lang="en-US" smtClean="0"/>
              <a:t>37</a:t>
            </a:fld>
            <a:endParaRPr lang="en-US"/>
          </a:p>
        </p:txBody>
      </p:sp>
      <p:sp>
        <p:nvSpPr>
          <p:cNvPr id="8" name="Footer Placeholder 2">
            <a:extLst>
              <a:ext uri="{FF2B5EF4-FFF2-40B4-BE49-F238E27FC236}">
                <a16:creationId xmlns:a16="http://schemas.microsoft.com/office/drawing/2014/main" id="{8A723EED-91C7-90A0-7679-E84A933A7BFA}"/>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9" name="Arrow: Right 8">
            <a:extLst>
              <a:ext uri="{FF2B5EF4-FFF2-40B4-BE49-F238E27FC236}">
                <a16:creationId xmlns:a16="http://schemas.microsoft.com/office/drawing/2014/main" id="{7DB2D22C-7474-661D-2E8A-D7044FE62241}"/>
              </a:ext>
            </a:extLst>
          </p:cNvPr>
          <p:cNvSpPr/>
          <p:nvPr/>
        </p:nvSpPr>
        <p:spPr>
          <a:xfrm>
            <a:off x="583547" y="2929612"/>
            <a:ext cx="9205183" cy="865631"/>
          </a:xfrm>
          <a:prstGeom prst="rightArrow">
            <a:avLst/>
          </a:prstGeom>
          <a:solidFill>
            <a:srgbClr val="772F3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0F27CC3E-778A-B27A-F887-665F67CAC72E}"/>
              </a:ext>
            </a:extLst>
          </p:cNvPr>
          <p:cNvSpPr txBox="1"/>
          <p:nvPr/>
        </p:nvSpPr>
        <p:spPr>
          <a:xfrm>
            <a:off x="4856874" y="4173602"/>
            <a:ext cx="2820809"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Work Order Creation for Glovebox</a:t>
            </a:r>
          </a:p>
        </p:txBody>
      </p:sp>
      <p:sp>
        <p:nvSpPr>
          <p:cNvPr id="13" name="TextBox 12">
            <a:extLst>
              <a:ext uri="{FF2B5EF4-FFF2-40B4-BE49-F238E27FC236}">
                <a16:creationId xmlns:a16="http://schemas.microsoft.com/office/drawing/2014/main" id="{A34281BE-4835-3274-BC4C-C94E68E742F1}"/>
              </a:ext>
            </a:extLst>
          </p:cNvPr>
          <p:cNvSpPr txBox="1"/>
          <p:nvPr/>
        </p:nvSpPr>
        <p:spPr>
          <a:xfrm>
            <a:off x="5742969" y="1816795"/>
            <a:ext cx="3561642"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1st Experiment Preparation and Execution</a:t>
            </a:r>
          </a:p>
        </p:txBody>
      </p:sp>
      <p:sp>
        <p:nvSpPr>
          <p:cNvPr id="14" name="Rectangle: Rounded Corners 13">
            <a:extLst>
              <a:ext uri="{FF2B5EF4-FFF2-40B4-BE49-F238E27FC236}">
                <a16:creationId xmlns:a16="http://schemas.microsoft.com/office/drawing/2014/main" id="{F2191629-FEEE-F9E3-4179-F2009A2760F5}"/>
              </a:ext>
            </a:extLst>
          </p:cNvPr>
          <p:cNvSpPr/>
          <p:nvPr/>
        </p:nvSpPr>
        <p:spPr>
          <a:xfrm>
            <a:off x="3197290" y="1813526"/>
            <a:ext cx="1748497" cy="882504"/>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sz="2400">
                <a:solidFill>
                  <a:srgbClr val="772F3F"/>
                </a:solidFill>
                <a:ea typeface="Calibri"/>
                <a:cs typeface="Calibri"/>
              </a:rPr>
              <a:t>Materials Inspection</a:t>
            </a:r>
            <a:endParaRPr lang="en-US"/>
          </a:p>
        </p:txBody>
      </p:sp>
      <p:sp>
        <p:nvSpPr>
          <p:cNvPr id="15" name="Rectangle: Rounded Corners 14">
            <a:extLst>
              <a:ext uri="{FF2B5EF4-FFF2-40B4-BE49-F238E27FC236}">
                <a16:creationId xmlns:a16="http://schemas.microsoft.com/office/drawing/2014/main" id="{927DAB2A-D645-307E-8B6E-CCB8AC5C6724}"/>
              </a:ext>
            </a:extLst>
          </p:cNvPr>
          <p:cNvSpPr/>
          <p:nvPr/>
        </p:nvSpPr>
        <p:spPr>
          <a:xfrm>
            <a:off x="4825559" y="4124075"/>
            <a:ext cx="2835925" cy="872066"/>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Rounded Corners 15">
            <a:extLst>
              <a:ext uri="{FF2B5EF4-FFF2-40B4-BE49-F238E27FC236}">
                <a16:creationId xmlns:a16="http://schemas.microsoft.com/office/drawing/2014/main" id="{13FEEF40-78D8-0358-BBA3-8CC1DADECCFC}"/>
              </a:ext>
            </a:extLst>
          </p:cNvPr>
          <p:cNvSpPr/>
          <p:nvPr/>
        </p:nvSpPr>
        <p:spPr>
          <a:xfrm>
            <a:off x="5732531" y="1811990"/>
            <a:ext cx="3466286" cy="851480"/>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B21B8476-0F3B-A155-E368-33A76D09C1DC}"/>
              </a:ext>
            </a:extLst>
          </p:cNvPr>
          <p:cNvCxnSpPr/>
          <p:nvPr/>
        </p:nvCxnSpPr>
        <p:spPr>
          <a:xfrm>
            <a:off x="4462902" y="2690863"/>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78EA66ED-99C8-492C-45D9-1A8CED6242B4}"/>
              </a:ext>
            </a:extLst>
          </p:cNvPr>
          <p:cNvCxnSpPr>
            <a:cxnSpLocks/>
          </p:cNvCxnSpPr>
          <p:nvPr/>
        </p:nvCxnSpPr>
        <p:spPr>
          <a:xfrm>
            <a:off x="6445306"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cxnSp>
        <p:nvCxnSpPr>
          <p:cNvPr id="19" name="Straight Arrow Connector 18">
            <a:extLst>
              <a:ext uri="{FF2B5EF4-FFF2-40B4-BE49-F238E27FC236}">
                <a16:creationId xmlns:a16="http://schemas.microsoft.com/office/drawing/2014/main" id="{FE46F1A6-C9E5-07B6-3FDD-94CC45EC1C2C}"/>
              </a:ext>
            </a:extLst>
          </p:cNvPr>
          <p:cNvCxnSpPr>
            <a:cxnSpLocks/>
          </p:cNvCxnSpPr>
          <p:nvPr/>
        </p:nvCxnSpPr>
        <p:spPr>
          <a:xfrm>
            <a:off x="8557615" y="2686505"/>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0" name="Rectangle: Rounded Corners 19">
            <a:extLst>
              <a:ext uri="{FF2B5EF4-FFF2-40B4-BE49-F238E27FC236}">
                <a16:creationId xmlns:a16="http://schemas.microsoft.com/office/drawing/2014/main" id="{B31BCA9F-AD8E-FC3E-F929-646D82C3F853}"/>
              </a:ext>
            </a:extLst>
          </p:cNvPr>
          <p:cNvSpPr/>
          <p:nvPr/>
        </p:nvSpPr>
        <p:spPr>
          <a:xfrm>
            <a:off x="1008337" y="4129678"/>
            <a:ext cx="2188953" cy="867057"/>
          </a:xfrm>
          <a:prstGeom prst="roundRect">
            <a:avLst/>
          </a:prstGeom>
          <a:noFill/>
          <a:ln>
            <a:solidFill>
              <a:srgbClr val="772F3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1" name="Straight Arrow Connector 20">
            <a:extLst>
              <a:ext uri="{FF2B5EF4-FFF2-40B4-BE49-F238E27FC236}">
                <a16:creationId xmlns:a16="http://schemas.microsoft.com/office/drawing/2014/main" id="{59CA2955-5121-0484-EBE1-BC274E03F041}"/>
              </a:ext>
            </a:extLst>
          </p:cNvPr>
          <p:cNvCxnSpPr>
            <a:cxnSpLocks/>
          </p:cNvCxnSpPr>
          <p:nvPr/>
        </p:nvCxnSpPr>
        <p:spPr>
          <a:xfrm>
            <a:off x="2495232" y="3454108"/>
            <a:ext cx="4233" cy="674511"/>
          </a:xfrm>
          <a:prstGeom prst="straightConnector1">
            <a:avLst/>
          </a:prstGeom>
          <a:ln w="38100">
            <a:solidFill>
              <a:srgbClr val="772F3F"/>
            </a:solidFill>
          </a:ln>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4441070C-F75D-9929-E52C-CAA21D261A31}"/>
              </a:ext>
            </a:extLst>
          </p:cNvPr>
          <p:cNvSpPr txBox="1"/>
          <p:nvPr/>
        </p:nvSpPr>
        <p:spPr>
          <a:xfrm>
            <a:off x="1005469" y="4141326"/>
            <a:ext cx="2191821" cy="83099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a:solidFill>
                  <a:srgbClr val="772F3F"/>
                </a:solidFill>
                <a:ea typeface="Calibri"/>
                <a:cs typeface="Calibri"/>
              </a:rPr>
              <a:t>CFD Simulation Finalizations</a:t>
            </a:r>
          </a:p>
        </p:txBody>
      </p:sp>
      <p:sp>
        <p:nvSpPr>
          <p:cNvPr id="22" name="Title 18">
            <a:extLst>
              <a:ext uri="{FF2B5EF4-FFF2-40B4-BE49-F238E27FC236}">
                <a16:creationId xmlns:a16="http://schemas.microsoft.com/office/drawing/2014/main" id="{BABB43E5-2F7D-B780-D02F-7E46A56ACADB}"/>
              </a:ext>
            </a:extLst>
          </p:cNvPr>
          <p:cNvSpPr>
            <a:spLocks noGrp="1"/>
          </p:cNvSpPr>
          <p:nvPr/>
        </p:nvSpPr>
        <p:spPr>
          <a:xfrm>
            <a:off x="95727" y="99392"/>
            <a:ext cx="9753600" cy="550360"/>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Future Work</a:t>
            </a:r>
          </a:p>
        </p:txBody>
      </p:sp>
      <p:sp>
        <p:nvSpPr>
          <p:cNvPr id="25" name="Text Placeholder 17">
            <a:extLst>
              <a:ext uri="{FF2B5EF4-FFF2-40B4-BE49-F238E27FC236}">
                <a16:creationId xmlns:a16="http://schemas.microsoft.com/office/drawing/2014/main" id="{DA4E15E6-9059-24DF-9D4E-5FA6322053DB}"/>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Kendall Kovacs</a:t>
            </a:r>
          </a:p>
        </p:txBody>
      </p:sp>
    </p:spTree>
    <p:extLst>
      <p:ext uri="{BB962C8B-B14F-4D97-AF65-F5344CB8AC3E}">
        <p14:creationId xmlns:p14="http://schemas.microsoft.com/office/powerpoint/2010/main" val="20985894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3D2BD9A-C489-0EAD-4894-93CB0CD46E36}"/>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4" name="Slide Number Placeholder 3">
            <a:extLst>
              <a:ext uri="{FF2B5EF4-FFF2-40B4-BE49-F238E27FC236}">
                <a16:creationId xmlns:a16="http://schemas.microsoft.com/office/drawing/2014/main" id="{F9249130-DAFD-39B4-7503-CA82310866FC}"/>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38</a:t>
            </a:fld>
            <a:endParaRPr lang="en-US"/>
          </a:p>
        </p:txBody>
      </p:sp>
      <p:sp>
        <p:nvSpPr>
          <p:cNvPr id="5" name="Title 4">
            <a:extLst>
              <a:ext uri="{FF2B5EF4-FFF2-40B4-BE49-F238E27FC236}">
                <a16:creationId xmlns:a16="http://schemas.microsoft.com/office/drawing/2014/main" id="{74CE7DE4-F22B-25B8-64DE-81BEA269D335}"/>
              </a:ext>
            </a:extLst>
          </p:cNvPr>
          <p:cNvSpPr>
            <a:spLocks noGrp="1"/>
          </p:cNvSpPr>
          <p:nvPr>
            <p:ph type="title"/>
          </p:nvPr>
        </p:nvSpPr>
        <p:spPr>
          <a:xfrm>
            <a:off x="457200" y="754566"/>
            <a:ext cx="9753600" cy="960276"/>
          </a:xfrm>
        </p:spPr>
        <p:txBody>
          <a:bodyPr anchor="b">
            <a:normAutofit/>
          </a:bodyPr>
          <a:lstStyle/>
          <a:p>
            <a:pPr algn="ctr"/>
            <a:r>
              <a:rPr lang="en-US"/>
              <a:t>Thank You!</a:t>
            </a:r>
            <a:br>
              <a:rPr lang="en-US"/>
            </a:br>
            <a:r>
              <a:rPr lang="en-US" sz="2800"/>
              <a:t>Floor is open for any questions or feedback!</a:t>
            </a:r>
          </a:p>
        </p:txBody>
      </p:sp>
      <p:sp>
        <p:nvSpPr>
          <p:cNvPr id="13" name="Text Placeholder 17">
            <a:extLst>
              <a:ext uri="{FF2B5EF4-FFF2-40B4-BE49-F238E27FC236}">
                <a16:creationId xmlns:a16="http://schemas.microsoft.com/office/drawing/2014/main" id="{FC37F97D-6579-5253-58F6-AAB06A462BAF}"/>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Kendall Kovacs</a:t>
            </a:r>
          </a:p>
        </p:txBody>
      </p:sp>
      <p:pic>
        <p:nvPicPr>
          <p:cNvPr id="17" name="Picture 16">
            <a:extLst>
              <a:ext uri="{FF2B5EF4-FFF2-40B4-BE49-F238E27FC236}">
                <a16:creationId xmlns:a16="http://schemas.microsoft.com/office/drawing/2014/main" id="{C513F345-A06B-7559-C4E9-A3AEB0B320D2}"/>
              </a:ext>
            </a:extLst>
          </p:cNvPr>
          <p:cNvPicPr>
            <a:picLocks noChangeAspect="1"/>
          </p:cNvPicPr>
          <p:nvPr/>
        </p:nvPicPr>
        <p:blipFill>
          <a:blip r:embed="rId3"/>
          <a:stretch>
            <a:fillRect/>
          </a:stretch>
        </p:blipFill>
        <p:spPr>
          <a:xfrm>
            <a:off x="456511" y="2051167"/>
            <a:ext cx="3374534" cy="2682596"/>
          </a:xfrm>
          <a:prstGeom prst="snip2DiagRect">
            <a:avLst/>
          </a:prstGeom>
        </p:spPr>
      </p:pic>
      <p:pic>
        <p:nvPicPr>
          <p:cNvPr id="18" name="Picture 17">
            <a:extLst>
              <a:ext uri="{FF2B5EF4-FFF2-40B4-BE49-F238E27FC236}">
                <a16:creationId xmlns:a16="http://schemas.microsoft.com/office/drawing/2014/main" id="{6546CB2A-712A-890C-625D-A0713F36FD63}"/>
              </a:ext>
            </a:extLst>
          </p:cNvPr>
          <p:cNvPicPr>
            <a:picLocks noChangeAspect="1"/>
          </p:cNvPicPr>
          <p:nvPr/>
        </p:nvPicPr>
        <p:blipFill>
          <a:blip r:embed="rId4"/>
          <a:srcRect l="10539" r="9559"/>
          <a:stretch/>
        </p:blipFill>
        <p:spPr>
          <a:xfrm>
            <a:off x="6606238" y="2047330"/>
            <a:ext cx="3507445" cy="2678630"/>
          </a:xfrm>
          <a:prstGeom prst="snip2DiagRect">
            <a:avLst/>
          </a:prstGeom>
        </p:spPr>
      </p:pic>
      <p:pic>
        <p:nvPicPr>
          <p:cNvPr id="2" name="Picture 1" descr="A blue and green diagram&#10;&#10;AI-generated content may be incorrect.">
            <a:extLst>
              <a:ext uri="{FF2B5EF4-FFF2-40B4-BE49-F238E27FC236}">
                <a16:creationId xmlns:a16="http://schemas.microsoft.com/office/drawing/2014/main" id="{05AC20A2-1428-A2B1-905C-E488BFE9A684}"/>
              </a:ext>
            </a:extLst>
          </p:cNvPr>
          <p:cNvPicPr>
            <a:picLocks noChangeAspect="1"/>
          </p:cNvPicPr>
          <p:nvPr/>
        </p:nvPicPr>
        <p:blipFill>
          <a:blip r:embed="rId5"/>
          <a:stretch>
            <a:fillRect/>
          </a:stretch>
        </p:blipFill>
        <p:spPr>
          <a:xfrm>
            <a:off x="3314116" y="3071718"/>
            <a:ext cx="4041357" cy="2850116"/>
          </a:xfrm>
          <a:prstGeom prst="rect">
            <a:avLst/>
          </a:prstGeom>
        </p:spPr>
      </p:pic>
    </p:spTree>
    <p:extLst>
      <p:ext uri="{BB962C8B-B14F-4D97-AF65-F5344CB8AC3E}">
        <p14:creationId xmlns:p14="http://schemas.microsoft.com/office/powerpoint/2010/main" val="49684053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077AF4D-350E-6743-A68A-5D94671DA77D}"/>
              </a:ext>
            </a:extLst>
          </p:cNvPr>
          <p:cNvSpPr>
            <a:spLocks noGrp="1"/>
          </p:cNvSpPr>
          <p:nvPr>
            <p:ph type="sldNum" sz="quarter" idx="10"/>
          </p:nvPr>
        </p:nvSpPr>
        <p:spPr/>
        <p:txBody>
          <a:bodyPr/>
          <a:lstStyle/>
          <a:p>
            <a:fld id="{A5AEF524-62EC-C340-82A1-9F47B6C43E55}" type="slidenum">
              <a:rPr lang="en-US" smtClean="0"/>
              <a:t>4</a:t>
            </a:fld>
            <a:endParaRPr lang="en-US"/>
          </a:p>
        </p:txBody>
      </p:sp>
      <p:sp>
        <p:nvSpPr>
          <p:cNvPr id="9" name="Text Placeholder 8">
            <a:extLst>
              <a:ext uri="{FF2B5EF4-FFF2-40B4-BE49-F238E27FC236}">
                <a16:creationId xmlns:a16="http://schemas.microsoft.com/office/drawing/2014/main" id="{BF4D869D-E7CE-1E30-B25B-7B1B6F6A8247}"/>
              </a:ext>
            </a:extLst>
          </p:cNvPr>
          <p:cNvSpPr>
            <a:spLocks noGrp="1"/>
          </p:cNvSpPr>
          <p:nvPr>
            <p:ph type="body" sz="quarter" idx="14"/>
          </p:nvPr>
        </p:nvSpPr>
        <p:spPr>
          <a:xfrm>
            <a:off x="2301438" y="5298654"/>
            <a:ext cx="2434133" cy="747897"/>
          </a:xfrm>
        </p:spPr>
        <p:txBody>
          <a:bodyPr vert="horz" wrap="square" lIns="0" tIns="0" rIns="0" bIns="0" rtlCol="0" anchor="t">
            <a:spAutoFit/>
          </a:bodyPr>
          <a:lstStyle/>
          <a:p>
            <a:r>
              <a:rPr lang="en-US">
                <a:ea typeface="Calibri"/>
                <a:cs typeface="Calibri"/>
              </a:rPr>
              <a:t>Dr. Brandon Krick Associate Professor</a:t>
            </a:r>
          </a:p>
          <a:p>
            <a:endParaRPr lang="en-US">
              <a:ea typeface="Calibri"/>
              <a:cs typeface="Calibri"/>
            </a:endParaRPr>
          </a:p>
        </p:txBody>
      </p:sp>
      <p:pic>
        <p:nvPicPr>
          <p:cNvPr id="26" name="Picture Placeholder 25" descr="A person smiling at the camera&#10;&#10;Description automatically generated">
            <a:extLst>
              <a:ext uri="{FF2B5EF4-FFF2-40B4-BE49-F238E27FC236}">
                <a16:creationId xmlns:a16="http://schemas.microsoft.com/office/drawing/2014/main" id="{B7848152-BEE9-A107-189C-4D0A29D4A01F}"/>
              </a:ext>
            </a:extLst>
          </p:cNvPr>
          <p:cNvPicPr>
            <a:picLocks noGrp="1" noChangeAspect="1"/>
          </p:cNvPicPr>
          <p:nvPr>
            <p:ph type="pic" sz="quarter" idx="13"/>
          </p:nvPr>
        </p:nvPicPr>
        <p:blipFill>
          <a:blip r:embed="rId3"/>
          <a:srcRect l="4485" r="4485"/>
          <a:stretch/>
        </p:blipFill>
        <p:spPr>
          <a:xfrm>
            <a:off x="2428091" y="1802693"/>
            <a:ext cx="2175225" cy="3248829"/>
          </a:xfrm>
        </p:spPr>
      </p:pic>
      <p:sp>
        <p:nvSpPr>
          <p:cNvPr id="8" name="Text Placeholder 7">
            <a:extLst>
              <a:ext uri="{FF2B5EF4-FFF2-40B4-BE49-F238E27FC236}">
                <a16:creationId xmlns:a16="http://schemas.microsoft.com/office/drawing/2014/main" id="{0D736784-EC9B-62D4-D04D-57C094CB9267}"/>
              </a:ext>
            </a:extLst>
          </p:cNvPr>
          <p:cNvSpPr>
            <a:spLocks noGrp="1"/>
          </p:cNvSpPr>
          <p:nvPr>
            <p:ph type="body" sz="quarter" idx="20"/>
          </p:nvPr>
        </p:nvSpPr>
        <p:spPr>
          <a:xfrm>
            <a:off x="5381409" y="5298654"/>
            <a:ext cx="2434133" cy="498598"/>
          </a:xfrm>
        </p:spPr>
        <p:txBody>
          <a:bodyPr vert="horz" wrap="square" lIns="0" tIns="0" rIns="0" bIns="0" rtlCol="0" anchor="t">
            <a:spAutoFit/>
          </a:bodyPr>
          <a:lstStyle/>
          <a:p>
            <a:r>
              <a:rPr lang="en-US">
                <a:ea typeface="Calibri"/>
                <a:cs typeface="Calibri"/>
              </a:rPr>
              <a:t>Dr. Shayne McConomy</a:t>
            </a:r>
          </a:p>
          <a:p>
            <a:r>
              <a:rPr lang="en-US">
                <a:ea typeface="Calibri"/>
                <a:cs typeface="Calibri"/>
              </a:rPr>
              <a:t>Teaching Faculty II</a:t>
            </a:r>
          </a:p>
        </p:txBody>
      </p:sp>
      <p:pic>
        <p:nvPicPr>
          <p:cNvPr id="11" name="Picture Placeholder 25" descr="A person smiling at the camera&#10;&#10;Description automatically generated">
            <a:extLst>
              <a:ext uri="{FF2B5EF4-FFF2-40B4-BE49-F238E27FC236}">
                <a16:creationId xmlns:a16="http://schemas.microsoft.com/office/drawing/2014/main" id="{8D189C2F-D242-A2E1-AF7A-9B1C16F616F4}"/>
              </a:ext>
            </a:extLst>
          </p:cNvPr>
          <p:cNvPicPr>
            <a:picLocks noChangeAspect="1"/>
          </p:cNvPicPr>
          <p:nvPr/>
        </p:nvPicPr>
        <p:blipFill>
          <a:blip r:embed="rId4"/>
          <a:srcRect l="4961" r="4961"/>
          <a:stretch/>
        </p:blipFill>
        <p:spPr>
          <a:xfrm>
            <a:off x="5510829" y="1803814"/>
            <a:ext cx="2175225" cy="3248829"/>
          </a:xfrm>
          <a:prstGeom prst="rect">
            <a:avLst/>
          </a:prstGeom>
        </p:spPr>
      </p:pic>
      <p:sp>
        <p:nvSpPr>
          <p:cNvPr id="2" name="Footer Placeholder 2">
            <a:extLst>
              <a:ext uri="{FF2B5EF4-FFF2-40B4-BE49-F238E27FC236}">
                <a16:creationId xmlns:a16="http://schemas.microsoft.com/office/drawing/2014/main" id="{E82E85BE-67B6-DE36-952F-79C3CFA039E4}"/>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052E704D-B4B8-4EBA-EC50-E0281BC7DA87}"/>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Advisors</a:t>
            </a:r>
          </a:p>
        </p:txBody>
      </p:sp>
      <p:sp>
        <p:nvSpPr>
          <p:cNvPr id="7" name="Text Placeholder 17">
            <a:extLst>
              <a:ext uri="{FF2B5EF4-FFF2-40B4-BE49-F238E27FC236}">
                <a16:creationId xmlns:a16="http://schemas.microsoft.com/office/drawing/2014/main" id="{C575FD33-AEF2-2EFE-16E3-E7D2453CC90A}"/>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Kendall Kovacs</a:t>
            </a:r>
          </a:p>
        </p:txBody>
      </p:sp>
    </p:spTree>
    <p:extLst>
      <p:ext uri="{BB962C8B-B14F-4D97-AF65-F5344CB8AC3E}">
        <p14:creationId xmlns:p14="http://schemas.microsoft.com/office/powerpoint/2010/main" val="13581365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2B5426AC-BFDB-4490-25CC-0DC48583A4B3}"/>
              </a:ext>
            </a:extLst>
          </p:cNvPr>
          <p:cNvSpPr>
            <a:spLocks noGrp="1"/>
          </p:cNvSpPr>
          <p:nvPr>
            <p:ph type="sldNum" sz="quarter" idx="12"/>
          </p:nvPr>
        </p:nvSpPr>
        <p:spPr/>
        <p:txBody>
          <a:bodyPr/>
          <a:lstStyle/>
          <a:p>
            <a:fld id="{A5AEF524-62EC-C340-82A1-9F47B6C43E55}" type="slidenum">
              <a:rPr lang="en-US" smtClean="0"/>
              <a:t>5</a:t>
            </a:fld>
            <a:endParaRPr lang="en-US"/>
          </a:p>
        </p:txBody>
      </p:sp>
      <p:sp>
        <p:nvSpPr>
          <p:cNvPr id="7" name="Text Placeholder 16">
            <a:extLst>
              <a:ext uri="{FF2B5EF4-FFF2-40B4-BE49-F238E27FC236}">
                <a16:creationId xmlns:a16="http://schemas.microsoft.com/office/drawing/2014/main" id="{898A64C0-A696-EB2A-2F0F-114AD0BDA550}"/>
              </a:ext>
            </a:extLst>
          </p:cNvPr>
          <p:cNvSpPr txBox="1">
            <a:spLocks/>
          </p:cNvSpPr>
          <p:nvPr/>
        </p:nvSpPr>
        <p:spPr>
          <a:xfrm>
            <a:off x="457200" y="1715154"/>
            <a:ext cx="9753600" cy="1500187"/>
          </a:xfrm>
          <a:prstGeom prst="rect">
            <a:avLst/>
          </a:prstGeom>
        </p:spPr>
        <p:txBody>
          <a:bodyPr vert="horz" lIns="0" tIns="0" rIns="0" bIns="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a:t>The objective of this project is to optimize air flow to evenly distribute lunar dust simulant throughout a lunar dust glovebox.</a:t>
            </a:r>
            <a:endParaRPr lang="en-US">
              <a:ea typeface="Calibri"/>
              <a:cs typeface="Calibri"/>
            </a:endParaRPr>
          </a:p>
        </p:txBody>
      </p:sp>
      <p:pic>
        <p:nvPicPr>
          <p:cNvPr id="8" name="Graphic 7" descr="Outer Space Landscape outline">
            <a:extLst>
              <a:ext uri="{FF2B5EF4-FFF2-40B4-BE49-F238E27FC236}">
                <a16:creationId xmlns:a16="http://schemas.microsoft.com/office/drawing/2014/main" id="{F9ED0C5E-34F0-1B48-2180-C8E00C1A293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985682" y="3100668"/>
            <a:ext cx="2488827" cy="2522444"/>
          </a:xfrm>
          <a:prstGeom prst="rect">
            <a:avLst/>
          </a:prstGeom>
        </p:spPr>
      </p:pic>
      <p:pic>
        <p:nvPicPr>
          <p:cNvPr id="9" name="Graphic 8" descr="Astronaut male outline">
            <a:extLst>
              <a:ext uri="{FF2B5EF4-FFF2-40B4-BE49-F238E27FC236}">
                <a16:creationId xmlns:a16="http://schemas.microsoft.com/office/drawing/2014/main" id="{B1DC9CFD-28D1-2215-E2CD-2B281F4C9A7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5532343" y="3100667"/>
            <a:ext cx="2494431" cy="2522445"/>
          </a:xfrm>
          <a:prstGeom prst="rect">
            <a:avLst/>
          </a:prstGeom>
        </p:spPr>
      </p:pic>
      <p:sp>
        <p:nvSpPr>
          <p:cNvPr id="2" name="Footer Placeholder 2">
            <a:extLst>
              <a:ext uri="{FF2B5EF4-FFF2-40B4-BE49-F238E27FC236}">
                <a16:creationId xmlns:a16="http://schemas.microsoft.com/office/drawing/2014/main" id="{9B901D10-7ACF-B6E6-50EF-2DDC4C335A7F}"/>
              </a:ext>
            </a:extLst>
          </p:cNvPr>
          <p:cNvSpPr>
            <a:spLocks noGrp="1"/>
          </p:cNvSpPr>
          <p:nvPr>
            <p:ph type="ftr" sz="quarter" idx="11"/>
          </p:nvPr>
        </p:nvSpPr>
        <p:spPr>
          <a:xfrm>
            <a:off x="533400" y="6377940"/>
            <a:ext cx="4274813" cy="274320"/>
          </a:xfrm>
        </p:spPr>
        <p:txBody>
          <a:bodyPr/>
          <a:lstStyle/>
          <a:p>
            <a:r>
              <a:rPr lang="en-US"/>
              <a:t>Department of Mechanical Engineering</a:t>
            </a:r>
          </a:p>
        </p:txBody>
      </p:sp>
      <p:sp>
        <p:nvSpPr>
          <p:cNvPr id="3" name="Title 18">
            <a:extLst>
              <a:ext uri="{FF2B5EF4-FFF2-40B4-BE49-F238E27FC236}">
                <a16:creationId xmlns:a16="http://schemas.microsoft.com/office/drawing/2014/main" id="{52417A90-1C33-B102-B362-10A268FC1F94}"/>
              </a:ext>
            </a:extLst>
          </p:cNvPr>
          <p:cNvSpPr>
            <a:spLocks noGrp="1"/>
          </p:cNvSpPr>
          <p:nvPr/>
        </p:nvSpPr>
        <p:spPr>
          <a:xfrm>
            <a:off x="95727" y="99512"/>
            <a:ext cx="9753600" cy="669508"/>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r>
              <a:rPr lang="en-US"/>
              <a:t>Objective</a:t>
            </a:r>
          </a:p>
        </p:txBody>
      </p:sp>
      <p:sp>
        <p:nvSpPr>
          <p:cNvPr id="11" name="Text Placeholder 17">
            <a:extLst>
              <a:ext uri="{FF2B5EF4-FFF2-40B4-BE49-F238E27FC236}">
                <a16:creationId xmlns:a16="http://schemas.microsoft.com/office/drawing/2014/main" id="{0FFF7E05-4949-D3DD-4563-81A981C9506A}"/>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Kendall Kovacs</a:t>
            </a:r>
          </a:p>
        </p:txBody>
      </p:sp>
    </p:spTree>
    <p:extLst>
      <p:ext uri="{BB962C8B-B14F-4D97-AF65-F5344CB8AC3E}">
        <p14:creationId xmlns:p14="http://schemas.microsoft.com/office/powerpoint/2010/main" val="18920970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693A7-B412-8159-C9BB-495E0DFF9E90}"/>
            </a:ext>
          </a:extLst>
        </p:cNvPr>
        <p:cNvGrpSpPr/>
        <p:nvPr/>
      </p:nvGrpSpPr>
      <p:grpSpPr>
        <a:xfrm>
          <a:off x="0" y="0"/>
          <a:ext cx="0" cy="0"/>
          <a:chOff x="0" y="0"/>
          <a:chExt cx="0" cy="0"/>
        </a:xfrm>
      </p:grpSpPr>
      <p:sp>
        <p:nvSpPr>
          <p:cNvPr id="23" name="Content Placeholder 4">
            <a:extLst>
              <a:ext uri="{FF2B5EF4-FFF2-40B4-BE49-F238E27FC236}">
                <a16:creationId xmlns:a16="http://schemas.microsoft.com/office/drawing/2014/main" id="{F04D3CAD-109F-64FF-24C3-21DB5A57C396}"/>
              </a:ext>
            </a:extLst>
          </p:cNvPr>
          <p:cNvSpPr>
            <a:spLocks noGrp="1"/>
          </p:cNvSpPr>
          <p:nvPr>
            <p:ph idx="1"/>
          </p:nvPr>
        </p:nvSpPr>
        <p:spPr>
          <a:xfrm>
            <a:off x="440059" y="1488039"/>
            <a:ext cx="5429540" cy="1821831"/>
          </a:xfrm>
        </p:spPr>
        <p:txBody>
          <a:bodyPr vert="horz" lIns="0" tIns="0" rIns="0" bIns="0" rtlCol="0" anchor="t">
            <a:normAutofit/>
          </a:bodyPr>
          <a:lstStyle/>
          <a:p>
            <a:r>
              <a:rPr lang="en-US" sz="2400">
                <a:cs typeface="Calibri"/>
              </a:rPr>
              <a:t>Fine particles of the lunar surface</a:t>
            </a:r>
          </a:p>
          <a:p>
            <a:r>
              <a:rPr lang="en-US" sz="2400">
                <a:cs typeface="Calibri"/>
              </a:rPr>
              <a:t>Average size: ~100 µm</a:t>
            </a:r>
          </a:p>
          <a:p>
            <a:pPr lvl="1"/>
            <a:r>
              <a:rPr lang="en-US">
                <a:cs typeface="Calibri"/>
              </a:rPr>
              <a:t>Human hair: 17-181 µm</a:t>
            </a:r>
          </a:p>
          <a:p>
            <a:r>
              <a:rPr lang="en-US" sz="2400">
                <a:cs typeface="Calibri"/>
              </a:rPr>
              <a:t>Average bulk density: 1.5 g/cm</a:t>
            </a:r>
            <a:r>
              <a:rPr lang="en-US" sz="2400" baseline="30000">
                <a:cs typeface="Calibri"/>
              </a:rPr>
              <a:t>3</a:t>
            </a:r>
          </a:p>
        </p:txBody>
      </p:sp>
      <p:sp>
        <p:nvSpPr>
          <p:cNvPr id="18" name="Footer Placeholder 2">
            <a:extLst>
              <a:ext uri="{FF2B5EF4-FFF2-40B4-BE49-F238E27FC236}">
                <a16:creationId xmlns:a16="http://schemas.microsoft.com/office/drawing/2014/main" id="{F755BD54-EFC1-CA3F-2C7E-6418C5F49415}"/>
              </a:ext>
            </a:extLst>
          </p:cNvPr>
          <p:cNvSpPr>
            <a:spLocks noGrp="1"/>
          </p:cNvSpPr>
          <p:nvPr>
            <p:ph type="ftr" sz="quarter" idx="11"/>
          </p:nvPr>
        </p:nvSpPr>
        <p:spPr>
          <a:xfrm>
            <a:off x="533400" y="6377940"/>
            <a:ext cx="4274813" cy="274320"/>
          </a:xfrm>
        </p:spPr>
        <p:txBody>
          <a:bodyPr anchor="ctr">
            <a:normAutofit/>
          </a:bodyPr>
          <a:lstStyle/>
          <a:p>
            <a:pPr>
              <a:spcAft>
                <a:spcPts val="600"/>
              </a:spcAft>
            </a:pPr>
            <a:r>
              <a:rPr lang="en-US"/>
              <a:t>Department of Mechanical Engineering</a:t>
            </a:r>
          </a:p>
        </p:txBody>
      </p:sp>
      <p:sp>
        <p:nvSpPr>
          <p:cNvPr id="3" name="Slide Number Placeholder 2">
            <a:extLst>
              <a:ext uri="{FF2B5EF4-FFF2-40B4-BE49-F238E27FC236}">
                <a16:creationId xmlns:a16="http://schemas.microsoft.com/office/drawing/2014/main" id="{A5FA34B7-98E3-FDFC-B18F-E6DB2F118520}"/>
              </a:ext>
            </a:extLst>
          </p:cNvPr>
          <p:cNvSpPr>
            <a:spLocks noGrp="1"/>
          </p:cNvSpPr>
          <p:nvPr>
            <p:ph type="sldNum" sz="quarter" idx="12"/>
          </p:nvPr>
        </p:nvSpPr>
        <p:spPr>
          <a:xfrm>
            <a:off x="4960614" y="6377940"/>
            <a:ext cx="731520" cy="274320"/>
          </a:xfrm>
        </p:spPr>
        <p:txBody>
          <a:bodyPr anchor="ctr">
            <a:normAutofit/>
          </a:bodyPr>
          <a:lstStyle/>
          <a:p>
            <a:pPr>
              <a:spcAft>
                <a:spcPts val="600"/>
              </a:spcAft>
            </a:pPr>
            <a:fld id="{A5AEF524-62EC-C340-82A1-9F47B6C43E55}" type="slidenum">
              <a:rPr lang="en-US" smtClean="0"/>
              <a:pPr>
                <a:spcAft>
                  <a:spcPts val="600"/>
                </a:spcAft>
              </a:pPr>
              <a:t>6</a:t>
            </a:fld>
            <a:endParaRPr lang="en-US"/>
          </a:p>
        </p:txBody>
      </p:sp>
      <p:pic>
        <p:nvPicPr>
          <p:cNvPr id="8" name="Picture 7" descr="A close-up of a rock&#10;&#10;Description automatically generated">
            <a:extLst>
              <a:ext uri="{FF2B5EF4-FFF2-40B4-BE49-F238E27FC236}">
                <a16:creationId xmlns:a16="http://schemas.microsoft.com/office/drawing/2014/main" id="{7B43EEAB-0A2A-997F-B271-C469358959B0}"/>
              </a:ext>
            </a:extLst>
          </p:cNvPr>
          <p:cNvPicPr>
            <a:picLocks noChangeAspect="1"/>
          </p:cNvPicPr>
          <p:nvPr/>
        </p:nvPicPr>
        <p:blipFill>
          <a:blip r:embed="rId3"/>
          <a:stretch>
            <a:fillRect/>
          </a:stretch>
        </p:blipFill>
        <p:spPr>
          <a:xfrm>
            <a:off x="5987433" y="1488039"/>
            <a:ext cx="4100209" cy="4346574"/>
          </a:xfrm>
          <a:prstGeom prst="rect">
            <a:avLst/>
          </a:prstGeom>
        </p:spPr>
      </p:pic>
      <p:sp>
        <p:nvSpPr>
          <p:cNvPr id="5" name="Title 18">
            <a:extLst>
              <a:ext uri="{FF2B5EF4-FFF2-40B4-BE49-F238E27FC236}">
                <a16:creationId xmlns:a16="http://schemas.microsoft.com/office/drawing/2014/main" id="{74FFF53D-E181-9869-2613-A5D6E071B322}"/>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Lunar Dust</a:t>
            </a:r>
          </a:p>
        </p:txBody>
      </p:sp>
      <p:sp>
        <p:nvSpPr>
          <p:cNvPr id="9" name="Text Placeholder 17">
            <a:extLst>
              <a:ext uri="{FF2B5EF4-FFF2-40B4-BE49-F238E27FC236}">
                <a16:creationId xmlns:a16="http://schemas.microsoft.com/office/drawing/2014/main" id="{643D4F8F-DB58-4C90-6A0C-C7E6C0DC5BC2}"/>
              </a:ext>
            </a:extLst>
          </p:cNvPr>
          <p:cNvSpPr txBox="1">
            <a:spLocks/>
          </p:cNvSpPr>
          <p:nvPr/>
        </p:nvSpPr>
        <p:spPr>
          <a:xfrm>
            <a:off x="10668000" y="0"/>
            <a:ext cx="1524000" cy="757130"/>
          </a:xfrm>
          <a:prstGeom prst="rect">
            <a:avLst/>
          </a:prstGeom>
          <a:noFill/>
        </p:spPr>
        <p:txBody>
          <a:bodyPr vert="horz" wrap="square" lIns="91440" tIns="45720" rIns="91440" bIns="45720" rtlCol="0" anchor="ctr">
            <a:noAutofit/>
          </a:bodyPr>
          <a:lstStyle>
            <a:lvl1pPr marL="0" indent="0" algn="ctr" defTabSz="914400" rtl="0" eaLnBrk="1" latinLnBrk="0" hangingPunct="1">
              <a:lnSpc>
                <a:spcPct val="90000"/>
              </a:lnSpc>
              <a:spcBef>
                <a:spcPts val="1000"/>
              </a:spcBef>
              <a:buFont typeface="Arial" panose="020B0604020202020204" pitchFamily="34" charset="0"/>
              <a:buNone/>
              <a:defRPr lang="en-US" sz="1600" kern="1200" dirty="0">
                <a:solidFill>
                  <a:srgbClr val="FFFFFF"/>
                </a:solidFill>
                <a:latin typeface="+mn-lt"/>
                <a:ea typeface="+mn-ea"/>
                <a:cs typeface="Calibri"/>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ea typeface="Calibri"/>
              </a:rPr>
              <a:t> Kendall Kovacs</a:t>
            </a:r>
          </a:p>
        </p:txBody>
      </p:sp>
      <p:sp>
        <p:nvSpPr>
          <p:cNvPr id="12" name="Oval 11">
            <a:extLst>
              <a:ext uri="{FF2B5EF4-FFF2-40B4-BE49-F238E27FC236}">
                <a16:creationId xmlns:a16="http://schemas.microsoft.com/office/drawing/2014/main" id="{21AA723F-209A-C24A-45E5-2C6DFC2D8246}"/>
              </a:ext>
            </a:extLst>
          </p:cNvPr>
          <p:cNvSpPr/>
          <p:nvPr/>
        </p:nvSpPr>
        <p:spPr>
          <a:xfrm>
            <a:off x="8654603" y="2176530"/>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B90CC569-FD91-C254-D8FF-22C251074574}"/>
              </a:ext>
            </a:extLst>
          </p:cNvPr>
          <p:cNvSpPr/>
          <p:nvPr/>
        </p:nvSpPr>
        <p:spPr>
          <a:xfrm>
            <a:off x="9077460" y="3831466"/>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66C0007E-E5AA-003D-3C49-1D68DB97DDB8}"/>
              </a:ext>
            </a:extLst>
          </p:cNvPr>
          <p:cNvSpPr/>
          <p:nvPr/>
        </p:nvSpPr>
        <p:spPr>
          <a:xfrm>
            <a:off x="7647905" y="2176530"/>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776748F9-C5C2-B9D3-2876-43F9A1DF530E}"/>
              </a:ext>
            </a:extLst>
          </p:cNvPr>
          <p:cNvSpPr/>
          <p:nvPr/>
        </p:nvSpPr>
        <p:spPr>
          <a:xfrm>
            <a:off x="6263878" y="2743200"/>
            <a:ext cx="553791" cy="566670"/>
          </a:xfrm>
          <a:prstGeom prst="ellipse">
            <a:avLst/>
          </a:prstGeom>
          <a:noFill/>
          <a:ln w="381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helicopter in the desert&#10;&#10;Description automatically generated">
            <a:extLst>
              <a:ext uri="{FF2B5EF4-FFF2-40B4-BE49-F238E27FC236}">
                <a16:creationId xmlns:a16="http://schemas.microsoft.com/office/drawing/2014/main" id="{099966C1-DA99-CB88-9BAA-D1104313A727}"/>
              </a:ext>
            </a:extLst>
          </p:cNvPr>
          <p:cNvPicPr>
            <a:picLocks noChangeAspect="1"/>
          </p:cNvPicPr>
          <p:nvPr/>
        </p:nvPicPr>
        <p:blipFill>
          <a:blip r:embed="rId4"/>
          <a:stretch>
            <a:fillRect/>
          </a:stretch>
        </p:blipFill>
        <p:spPr>
          <a:xfrm>
            <a:off x="838159" y="3203074"/>
            <a:ext cx="3758601" cy="2634027"/>
          </a:xfrm>
          <a:prstGeom prst="rect">
            <a:avLst/>
          </a:prstGeom>
        </p:spPr>
      </p:pic>
      <p:sp>
        <p:nvSpPr>
          <p:cNvPr id="2" name="TextBox 1">
            <a:extLst>
              <a:ext uri="{FF2B5EF4-FFF2-40B4-BE49-F238E27FC236}">
                <a16:creationId xmlns:a16="http://schemas.microsoft.com/office/drawing/2014/main" id="{0DDDAEED-B7D8-662E-1ACB-D4C3B7BE2F51}"/>
              </a:ext>
            </a:extLst>
          </p:cNvPr>
          <p:cNvSpPr txBox="1"/>
          <p:nvPr/>
        </p:nvSpPr>
        <p:spPr>
          <a:xfrm>
            <a:off x="272136" y="5834613"/>
            <a:ext cx="4890646" cy="338554"/>
          </a:xfrm>
          <a:prstGeom prst="rect">
            <a:avLst/>
          </a:prstGeom>
          <a:noFill/>
        </p:spPr>
        <p:txBody>
          <a:bodyPr wrap="square" lIns="91440" tIns="45720" rIns="91440" bIns="45720" rtlCol="0" anchor="t">
            <a:spAutoFit/>
          </a:bodyPr>
          <a:lstStyle/>
          <a:p>
            <a:pPr algn="ctr"/>
            <a:r>
              <a:rPr lang="en-US" sz="1600"/>
              <a:t>Dust cloud</a:t>
            </a:r>
          </a:p>
        </p:txBody>
      </p:sp>
      <p:sp>
        <p:nvSpPr>
          <p:cNvPr id="4" name="TextBox 3">
            <a:extLst>
              <a:ext uri="{FF2B5EF4-FFF2-40B4-BE49-F238E27FC236}">
                <a16:creationId xmlns:a16="http://schemas.microsoft.com/office/drawing/2014/main" id="{524649D1-9866-101D-EE0E-9AC962E5A94F}"/>
              </a:ext>
            </a:extLst>
          </p:cNvPr>
          <p:cNvSpPr txBox="1"/>
          <p:nvPr/>
        </p:nvSpPr>
        <p:spPr>
          <a:xfrm>
            <a:off x="5625276" y="5784789"/>
            <a:ext cx="4890646" cy="338554"/>
          </a:xfrm>
          <a:prstGeom prst="rect">
            <a:avLst/>
          </a:prstGeom>
          <a:noFill/>
        </p:spPr>
        <p:txBody>
          <a:bodyPr wrap="square" lIns="91440" tIns="45720" rIns="91440" bIns="45720" rtlCol="0" anchor="t">
            <a:spAutoFit/>
          </a:bodyPr>
          <a:lstStyle/>
          <a:p>
            <a:pPr algn="ctr"/>
            <a:r>
              <a:rPr lang="en-US" sz="1600"/>
              <a:t>Lunar dust microstructure</a:t>
            </a:r>
          </a:p>
        </p:txBody>
      </p:sp>
    </p:spTree>
    <p:extLst>
      <p:ext uri="{BB962C8B-B14F-4D97-AF65-F5344CB8AC3E}">
        <p14:creationId xmlns:p14="http://schemas.microsoft.com/office/powerpoint/2010/main" val="23023488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7</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Kendall Kovacs</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146854" y="221666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4801287" y="343174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6002637" y="428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4080475" y="4578177"/>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6002637" y="221666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4286421"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3050745"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7142204"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151339" y="4578176"/>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5123934"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5789828" y="301298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011772" y="251185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7938529" y="28482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E3D2B767-A491-70C8-F2D1-12D301D0522D}"/>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Tree>
    <p:extLst>
      <p:ext uri="{BB962C8B-B14F-4D97-AF65-F5344CB8AC3E}">
        <p14:creationId xmlns:p14="http://schemas.microsoft.com/office/powerpoint/2010/main" val="32756902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descr="A black and white drawing of a funnel&#10;&#10;Description automatically generated">
            <a:extLst>
              <a:ext uri="{FF2B5EF4-FFF2-40B4-BE49-F238E27FC236}">
                <a16:creationId xmlns:a16="http://schemas.microsoft.com/office/drawing/2014/main" id="{03CF11DB-BB19-83C0-8956-B31A67738448}"/>
              </a:ext>
            </a:extLst>
          </p:cNvPr>
          <p:cNvPicPr>
            <a:picLocks noChangeAspect="1"/>
          </p:cNvPicPr>
          <p:nvPr/>
        </p:nvPicPr>
        <p:blipFill>
          <a:blip r:embed="rId2"/>
          <a:stretch>
            <a:fillRect/>
          </a:stretch>
        </p:blipFill>
        <p:spPr>
          <a:xfrm>
            <a:off x="7142986" y="1267264"/>
            <a:ext cx="1261351" cy="1432416"/>
          </a:xfrm>
          <a:prstGeom prst="rect">
            <a:avLst/>
          </a:prstGeom>
        </p:spPr>
      </p:pic>
      <p:sp>
        <p:nvSpPr>
          <p:cNvPr id="3" name="Slide Number Placeholder 2">
            <a:extLst>
              <a:ext uri="{FF2B5EF4-FFF2-40B4-BE49-F238E27FC236}">
                <a16:creationId xmlns:a16="http://schemas.microsoft.com/office/drawing/2014/main" id="{BFC46A45-B971-720D-6852-FE41FE809B76}"/>
              </a:ext>
            </a:extLst>
          </p:cNvPr>
          <p:cNvSpPr>
            <a:spLocks noGrp="1"/>
          </p:cNvSpPr>
          <p:nvPr>
            <p:ph type="sldNum" sz="quarter" idx="10"/>
          </p:nvPr>
        </p:nvSpPr>
        <p:spPr/>
        <p:txBody>
          <a:bodyPr/>
          <a:lstStyle/>
          <a:p>
            <a:fld id="{72E20F18-833A-4542-A439-FC39BC210022}" type="slidenum">
              <a:rPr lang="en-US" smtClean="0"/>
              <a:pPr/>
              <a:t>8</a:t>
            </a:fld>
            <a:endParaRPr lang="en-US"/>
          </a:p>
        </p:txBody>
      </p:sp>
      <p:sp>
        <p:nvSpPr>
          <p:cNvPr id="4" name="Footer Placeholder 3">
            <a:extLst>
              <a:ext uri="{FF2B5EF4-FFF2-40B4-BE49-F238E27FC236}">
                <a16:creationId xmlns:a16="http://schemas.microsoft.com/office/drawing/2014/main" id="{8DBDDC9A-1C0A-54E3-101A-39A95186EAEB}"/>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7418ACA5-1B13-4421-74F7-1EE8D315DDA2}"/>
              </a:ext>
            </a:extLst>
          </p:cNvPr>
          <p:cNvSpPr>
            <a:spLocks noGrp="1"/>
          </p:cNvSpPr>
          <p:nvPr>
            <p:ph type="body" sz="quarter" idx="15"/>
          </p:nvPr>
        </p:nvSpPr>
        <p:spPr/>
        <p:txBody>
          <a:bodyPr/>
          <a:lstStyle/>
          <a:p>
            <a:r>
              <a:rPr lang="en-US"/>
              <a:t>Kendall Kovacs</a:t>
            </a:r>
          </a:p>
        </p:txBody>
      </p:sp>
      <p:sp>
        <p:nvSpPr>
          <p:cNvPr id="8" name="Rectangle 7">
            <a:extLst>
              <a:ext uri="{FF2B5EF4-FFF2-40B4-BE49-F238E27FC236}">
                <a16:creationId xmlns:a16="http://schemas.microsoft.com/office/drawing/2014/main" id="{3C58D50E-AC4B-0C45-B07A-7F88C6899810}"/>
              </a:ext>
            </a:extLst>
          </p:cNvPr>
          <p:cNvSpPr/>
          <p:nvPr/>
        </p:nvSpPr>
        <p:spPr>
          <a:xfrm>
            <a:off x="2664884" y="1955800"/>
            <a:ext cx="6063191" cy="3713691"/>
          </a:xfrm>
          <a:prstGeom prst="rect">
            <a:avLst/>
          </a:prstGeom>
          <a:noFill/>
          <a:ln w="571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lack and white fan&#10;&#10;Description automatically generated">
            <a:extLst>
              <a:ext uri="{FF2B5EF4-FFF2-40B4-BE49-F238E27FC236}">
                <a16:creationId xmlns:a16="http://schemas.microsoft.com/office/drawing/2014/main" id="{8FD7482E-FA03-7C4C-96AA-A1FA65A0A534}"/>
              </a:ext>
            </a:extLst>
          </p:cNvPr>
          <p:cNvPicPr>
            <a:picLocks noChangeAspect="1"/>
          </p:cNvPicPr>
          <p:nvPr/>
        </p:nvPicPr>
        <p:blipFill>
          <a:blip r:embed="rId3"/>
          <a:stretch>
            <a:fillRect/>
          </a:stretch>
        </p:blipFill>
        <p:spPr>
          <a:xfrm>
            <a:off x="3146235" y="3187188"/>
            <a:ext cx="1461828" cy="1391234"/>
          </a:xfrm>
          <a:prstGeom prst="rect">
            <a:avLst/>
          </a:prstGeom>
        </p:spPr>
      </p:pic>
      <p:pic>
        <p:nvPicPr>
          <p:cNvPr id="6" name="Picture 5" descr="A black and white fan&#10;&#10;Description automatically generated">
            <a:extLst>
              <a:ext uri="{FF2B5EF4-FFF2-40B4-BE49-F238E27FC236}">
                <a16:creationId xmlns:a16="http://schemas.microsoft.com/office/drawing/2014/main" id="{D51DB980-415D-1894-4086-D6A81EE12D36}"/>
              </a:ext>
            </a:extLst>
          </p:cNvPr>
          <p:cNvPicPr>
            <a:picLocks noChangeAspect="1"/>
          </p:cNvPicPr>
          <p:nvPr/>
        </p:nvPicPr>
        <p:blipFill>
          <a:blip r:embed="rId3"/>
          <a:stretch>
            <a:fillRect/>
          </a:stretch>
        </p:blipFill>
        <p:spPr>
          <a:xfrm>
            <a:off x="6792011" y="3305429"/>
            <a:ext cx="1474966" cy="1391234"/>
          </a:xfrm>
          <a:prstGeom prst="rect">
            <a:avLst/>
          </a:prstGeom>
        </p:spPr>
      </p:pic>
      <p:sp>
        <p:nvSpPr>
          <p:cNvPr id="9" name="Rectangle 8">
            <a:extLst>
              <a:ext uri="{FF2B5EF4-FFF2-40B4-BE49-F238E27FC236}">
                <a16:creationId xmlns:a16="http://schemas.microsoft.com/office/drawing/2014/main" id="{FC036A16-12C2-D27A-45E5-BA3412B5F9F6}"/>
              </a:ext>
            </a:extLst>
          </p:cNvPr>
          <p:cNvSpPr/>
          <p:nvPr/>
        </p:nvSpPr>
        <p:spPr>
          <a:xfrm>
            <a:off x="2669627" y="3786351"/>
            <a:ext cx="572814" cy="231228"/>
          </a:xfrm>
          <a:prstGeom prst="rect">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F4A3257D-8DA3-43C9-7BDB-04350A7CB3DD}"/>
              </a:ext>
            </a:extLst>
          </p:cNvPr>
          <p:cNvSpPr/>
          <p:nvPr/>
        </p:nvSpPr>
        <p:spPr>
          <a:xfrm>
            <a:off x="8148144" y="3884886"/>
            <a:ext cx="572814" cy="231228"/>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Explosion: 8 Points 27">
            <a:extLst>
              <a:ext uri="{FF2B5EF4-FFF2-40B4-BE49-F238E27FC236}">
                <a16:creationId xmlns:a16="http://schemas.microsoft.com/office/drawing/2014/main" id="{729FBCD1-EDB2-2240-FF09-595F748C7DA3}"/>
              </a:ext>
            </a:extLst>
          </p:cNvPr>
          <p:cNvSpPr/>
          <p:nvPr/>
        </p:nvSpPr>
        <p:spPr>
          <a:xfrm>
            <a:off x="3257979" y="1925622"/>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Explosion: 8 Points 28">
            <a:extLst>
              <a:ext uri="{FF2B5EF4-FFF2-40B4-BE49-F238E27FC236}">
                <a16:creationId xmlns:a16="http://schemas.microsoft.com/office/drawing/2014/main" id="{FC96D42F-FB52-88CE-297F-8AC8444A1533}"/>
              </a:ext>
            </a:extLst>
          </p:cNvPr>
          <p:cNvSpPr/>
          <p:nvPr/>
        </p:nvSpPr>
        <p:spPr>
          <a:xfrm>
            <a:off x="3748245" y="204532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Explosion: 8 Points 29">
            <a:extLst>
              <a:ext uri="{FF2B5EF4-FFF2-40B4-BE49-F238E27FC236}">
                <a16:creationId xmlns:a16="http://schemas.microsoft.com/office/drawing/2014/main" id="{F1F15FA2-B960-DD9A-DC2A-4AE3CB9191F0}"/>
              </a:ext>
            </a:extLst>
          </p:cNvPr>
          <p:cNvSpPr/>
          <p:nvPr/>
        </p:nvSpPr>
        <p:spPr>
          <a:xfrm>
            <a:off x="7441970" y="47804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Explosion: 8 Points 30">
            <a:extLst>
              <a:ext uri="{FF2B5EF4-FFF2-40B4-BE49-F238E27FC236}">
                <a16:creationId xmlns:a16="http://schemas.microsoft.com/office/drawing/2014/main" id="{F048DCEA-E1F0-5FE7-4B41-172C040DE818}"/>
              </a:ext>
            </a:extLst>
          </p:cNvPr>
          <p:cNvSpPr/>
          <p:nvPr/>
        </p:nvSpPr>
        <p:spPr>
          <a:xfrm>
            <a:off x="2752267" y="5075594"/>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Explosion: 8 Points 31">
            <a:extLst>
              <a:ext uri="{FF2B5EF4-FFF2-40B4-BE49-F238E27FC236}">
                <a16:creationId xmlns:a16="http://schemas.microsoft.com/office/drawing/2014/main" id="{9FBFA97D-F4EF-2521-0923-B6C086D5FF83}"/>
              </a:ext>
            </a:extLst>
          </p:cNvPr>
          <p:cNvSpPr/>
          <p:nvPr/>
        </p:nvSpPr>
        <p:spPr>
          <a:xfrm>
            <a:off x="3335637" y="242833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Explosion: 8 Points 32">
            <a:extLst>
              <a:ext uri="{FF2B5EF4-FFF2-40B4-BE49-F238E27FC236}">
                <a16:creationId xmlns:a16="http://schemas.microsoft.com/office/drawing/2014/main" id="{98888A65-702C-0152-3220-5D0A98E72C37}"/>
              </a:ext>
            </a:extLst>
          </p:cNvPr>
          <p:cNvSpPr/>
          <p:nvPr/>
        </p:nvSpPr>
        <p:spPr>
          <a:xfrm>
            <a:off x="2735963" y="222081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Explosion: 8 Points 33">
            <a:extLst>
              <a:ext uri="{FF2B5EF4-FFF2-40B4-BE49-F238E27FC236}">
                <a16:creationId xmlns:a16="http://schemas.microsoft.com/office/drawing/2014/main" id="{8F414866-998D-8393-51B0-A6188298A5F9}"/>
              </a:ext>
            </a:extLst>
          </p:cNvPr>
          <p:cNvSpPr/>
          <p:nvPr/>
        </p:nvSpPr>
        <p:spPr>
          <a:xfrm>
            <a:off x="2733245" y="440269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Explosion: 8 Points 34">
            <a:extLst>
              <a:ext uri="{FF2B5EF4-FFF2-40B4-BE49-F238E27FC236}">
                <a16:creationId xmlns:a16="http://schemas.microsoft.com/office/drawing/2014/main" id="{13F36252-0A00-F4E3-8FDD-8EF868ABB2B0}"/>
              </a:ext>
            </a:extLst>
          </p:cNvPr>
          <p:cNvSpPr/>
          <p:nvPr/>
        </p:nvSpPr>
        <p:spPr>
          <a:xfrm>
            <a:off x="8057662" y="4990068"/>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Explosion: 8 Points 35">
            <a:extLst>
              <a:ext uri="{FF2B5EF4-FFF2-40B4-BE49-F238E27FC236}">
                <a16:creationId xmlns:a16="http://schemas.microsoft.com/office/drawing/2014/main" id="{9298F8FB-3F16-84FD-30FE-A1824E637B5E}"/>
              </a:ext>
            </a:extLst>
          </p:cNvPr>
          <p:cNvSpPr/>
          <p:nvPr/>
        </p:nvSpPr>
        <p:spPr>
          <a:xfrm>
            <a:off x="8225422" y="4281843"/>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Explosion: 8 Points 36">
            <a:extLst>
              <a:ext uri="{FF2B5EF4-FFF2-40B4-BE49-F238E27FC236}">
                <a16:creationId xmlns:a16="http://schemas.microsoft.com/office/drawing/2014/main" id="{34271C8A-49A4-DF6F-4F70-4E083923780A}"/>
              </a:ext>
            </a:extLst>
          </p:cNvPr>
          <p:cNvSpPr/>
          <p:nvPr/>
        </p:nvSpPr>
        <p:spPr>
          <a:xfrm>
            <a:off x="3335351" y="4990069"/>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Explosion: 8 Points 37">
            <a:extLst>
              <a:ext uri="{FF2B5EF4-FFF2-40B4-BE49-F238E27FC236}">
                <a16:creationId xmlns:a16="http://schemas.microsoft.com/office/drawing/2014/main" id="{A3DE5A9C-6F27-EB10-6006-73AC0222E934}"/>
              </a:ext>
            </a:extLst>
          </p:cNvPr>
          <p:cNvSpPr/>
          <p:nvPr/>
        </p:nvSpPr>
        <p:spPr>
          <a:xfrm>
            <a:off x="7774203" y="2510280"/>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a:endParaRPr lang="en-US">
              <a:cs typeface="Calibri"/>
            </a:endParaRPr>
          </a:p>
        </p:txBody>
      </p:sp>
      <p:sp>
        <p:nvSpPr>
          <p:cNvPr id="39" name="Explosion: 8 Points 38">
            <a:extLst>
              <a:ext uri="{FF2B5EF4-FFF2-40B4-BE49-F238E27FC236}">
                <a16:creationId xmlns:a16="http://schemas.microsoft.com/office/drawing/2014/main" id="{E6CAFD8E-C279-2AF1-B180-EEA4C1F24365}"/>
              </a:ext>
            </a:extLst>
          </p:cNvPr>
          <p:cNvSpPr/>
          <p:nvPr/>
        </p:nvSpPr>
        <p:spPr>
          <a:xfrm>
            <a:off x="7144064" y="201443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Explosion: 8 Points 39">
            <a:extLst>
              <a:ext uri="{FF2B5EF4-FFF2-40B4-BE49-F238E27FC236}">
                <a16:creationId xmlns:a16="http://schemas.microsoft.com/office/drawing/2014/main" id="{5B53B8EF-C38E-0CB1-53B7-A667F77FAF3D}"/>
              </a:ext>
            </a:extLst>
          </p:cNvPr>
          <p:cNvSpPr/>
          <p:nvPr/>
        </p:nvSpPr>
        <p:spPr>
          <a:xfrm>
            <a:off x="8155487" y="2038605"/>
            <a:ext cx="413266" cy="584887"/>
          </a:xfrm>
          <a:prstGeom prst="irregularSeal1">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tle 18">
            <a:extLst>
              <a:ext uri="{FF2B5EF4-FFF2-40B4-BE49-F238E27FC236}">
                <a16:creationId xmlns:a16="http://schemas.microsoft.com/office/drawing/2014/main" id="{2A12E11C-CFBB-D5D6-4191-C9660845D097}"/>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The Problem</a:t>
            </a:r>
          </a:p>
        </p:txBody>
      </p:sp>
    </p:spTree>
    <p:extLst>
      <p:ext uri="{BB962C8B-B14F-4D97-AF65-F5344CB8AC3E}">
        <p14:creationId xmlns:p14="http://schemas.microsoft.com/office/powerpoint/2010/main" val="68796350"/>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mph" presetSubtype="0" fill="hold" grpId="0" nodeType="clickEffect">
                                  <p:stCondLst>
                                    <p:cond delay="0"/>
                                  </p:stCondLst>
                                  <p:childTnLst>
                                    <p:animRot by="21600000">
                                      <p:cBhvr>
                                        <p:cTn id="6" dur="10000" fill="hold"/>
                                        <p:tgtEl>
                                          <p:spTgt spid="28"/>
                                        </p:tgtEl>
                                        <p:attrNameLst>
                                          <p:attrName>r</p:attrName>
                                        </p:attrNameLst>
                                      </p:cBhvr>
                                    </p:animRot>
                                  </p:childTnLst>
                                </p:cTn>
                              </p:par>
                              <p:par>
                                <p:cTn id="7" presetID="8" presetClass="emph" presetSubtype="0" fill="hold" grpId="0" nodeType="withEffect">
                                  <p:stCondLst>
                                    <p:cond delay="0"/>
                                  </p:stCondLst>
                                  <p:childTnLst>
                                    <p:animRot by="21600000">
                                      <p:cBhvr>
                                        <p:cTn id="8" dur="10000" fill="hold"/>
                                        <p:tgtEl>
                                          <p:spTgt spid="33"/>
                                        </p:tgtEl>
                                        <p:attrNameLst>
                                          <p:attrName>r</p:attrName>
                                        </p:attrNameLst>
                                      </p:cBhvr>
                                    </p:animRot>
                                  </p:childTnLst>
                                </p:cTn>
                              </p:par>
                              <p:par>
                                <p:cTn id="9" presetID="8" presetClass="emph" presetSubtype="0" fill="hold" grpId="0" nodeType="withEffect">
                                  <p:stCondLst>
                                    <p:cond delay="0"/>
                                  </p:stCondLst>
                                  <p:childTnLst>
                                    <p:animRot by="21600000">
                                      <p:cBhvr>
                                        <p:cTn id="10" dur="10000" fill="hold"/>
                                        <p:tgtEl>
                                          <p:spTgt spid="29"/>
                                        </p:tgtEl>
                                        <p:attrNameLst>
                                          <p:attrName>r</p:attrName>
                                        </p:attrNameLst>
                                      </p:cBhvr>
                                    </p:animRot>
                                  </p:childTnLst>
                                </p:cTn>
                              </p:par>
                              <p:par>
                                <p:cTn id="11" presetID="8" presetClass="emph" presetSubtype="0" fill="hold" grpId="0" nodeType="withEffect">
                                  <p:stCondLst>
                                    <p:cond delay="0"/>
                                  </p:stCondLst>
                                  <p:childTnLst>
                                    <p:animRot by="21600000">
                                      <p:cBhvr>
                                        <p:cTn id="12" dur="10000" fill="hold"/>
                                        <p:tgtEl>
                                          <p:spTgt spid="38"/>
                                        </p:tgtEl>
                                        <p:attrNameLst>
                                          <p:attrName>r</p:attrName>
                                        </p:attrNameLst>
                                      </p:cBhvr>
                                    </p:animRot>
                                  </p:childTnLst>
                                </p:cTn>
                              </p:par>
                              <p:par>
                                <p:cTn id="13" presetID="8" presetClass="emph" presetSubtype="0" fill="hold" grpId="0" nodeType="withEffect">
                                  <p:stCondLst>
                                    <p:cond delay="0"/>
                                  </p:stCondLst>
                                  <p:childTnLst>
                                    <p:animRot by="21600000">
                                      <p:cBhvr>
                                        <p:cTn id="14" dur="10000" fill="hold"/>
                                        <p:tgtEl>
                                          <p:spTgt spid="32"/>
                                        </p:tgtEl>
                                        <p:attrNameLst>
                                          <p:attrName>r</p:attrName>
                                        </p:attrNameLst>
                                      </p:cBhvr>
                                    </p:animRot>
                                  </p:childTnLst>
                                </p:cTn>
                              </p:par>
                              <p:par>
                                <p:cTn id="15" presetID="8" presetClass="emph" presetSubtype="0" fill="hold" grpId="0" nodeType="withEffect">
                                  <p:stCondLst>
                                    <p:cond delay="0"/>
                                  </p:stCondLst>
                                  <p:childTnLst>
                                    <p:animRot by="21600000">
                                      <p:cBhvr>
                                        <p:cTn id="16" dur="10000" fill="hold"/>
                                        <p:tgtEl>
                                          <p:spTgt spid="39"/>
                                        </p:tgtEl>
                                        <p:attrNameLst>
                                          <p:attrName>r</p:attrName>
                                        </p:attrNameLst>
                                      </p:cBhvr>
                                    </p:animRot>
                                  </p:childTnLst>
                                </p:cTn>
                              </p:par>
                              <p:par>
                                <p:cTn id="17" presetID="8" presetClass="emph" presetSubtype="0" fill="hold" grpId="0" nodeType="withEffect">
                                  <p:stCondLst>
                                    <p:cond delay="0"/>
                                  </p:stCondLst>
                                  <p:childTnLst>
                                    <p:animRot by="21600000">
                                      <p:cBhvr>
                                        <p:cTn id="18" dur="10000" fill="hold"/>
                                        <p:tgtEl>
                                          <p:spTgt spid="40"/>
                                        </p:tgtEl>
                                        <p:attrNameLst>
                                          <p:attrName>r</p:attrName>
                                        </p:attrNameLst>
                                      </p:cBhvr>
                                    </p:animRot>
                                  </p:childTnLst>
                                </p:cTn>
                              </p:par>
                              <p:par>
                                <p:cTn id="19" presetID="8" presetClass="emph" presetSubtype="0" fill="hold" grpId="0" nodeType="withEffect">
                                  <p:stCondLst>
                                    <p:cond delay="0"/>
                                  </p:stCondLst>
                                  <p:childTnLst>
                                    <p:animRot by="21600000">
                                      <p:cBhvr>
                                        <p:cTn id="20" dur="10000" fill="hold"/>
                                        <p:tgtEl>
                                          <p:spTgt spid="36"/>
                                        </p:tgtEl>
                                        <p:attrNameLst>
                                          <p:attrName>r</p:attrName>
                                        </p:attrNameLst>
                                      </p:cBhvr>
                                    </p:animRot>
                                  </p:childTnLst>
                                </p:cTn>
                              </p:par>
                              <p:par>
                                <p:cTn id="21" presetID="8" presetClass="emph" presetSubtype="0" fill="hold" grpId="0" nodeType="withEffect">
                                  <p:stCondLst>
                                    <p:cond delay="0"/>
                                  </p:stCondLst>
                                  <p:childTnLst>
                                    <p:animRot by="21600000">
                                      <p:cBhvr>
                                        <p:cTn id="22" dur="10000" fill="hold"/>
                                        <p:tgtEl>
                                          <p:spTgt spid="35"/>
                                        </p:tgtEl>
                                        <p:attrNameLst>
                                          <p:attrName>r</p:attrName>
                                        </p:attrNameLst>
                                      </p:cBhvr>
                                    </p:animRot>
                                  </p:childTnLst>
                                </p:cTn>
                              </p:par>
                              <p:par>
                                <p:cTn id="23" presetID="8" presetClass="emph" presetSubtype="0" fill="hold" grpId="0" nodeType="withEffect">
                                  <p:stCondLst>
                                    <p:cond delay="0"/>
                                  </p:stCondLst>
                                  <p:childTnLst>
                                    <p:animRot by="21600000">
                                      <p:cBhvr>
                                        <p:cTn id="24" dur="10000" fill="hold"/>
                                        <p:tgtEl>
                                          <p:spTgt spid="30"/>
                                        </p:tgtEl>
                                        <p:attrNameLst>
                                          <p:attrName>r</p:attrName>
                                        </p:attrNameLst>
                                      </p:cBhvr>
                                    </p:animRot>
                                  </p:childTnLst>
                                </p:cTn>
                              </p:par>
                              <p:par>
                                <p:cTn id="25" presetID="8" presetClass="emph" presetSubtype="0" fill="hold" grpId="0" nodeType="withEffect">
                                  <p:stCondLst>
                                    <p:cond delay="0"/>
                                  </p:stCondLst>
                                  <p:childTnLst>
                                    <p:animRot by="21600000">
                                      <p:cBhvr>
                                        <p:cTn id="26" dur="10000" fill="hold"/>
                                        <p:tgtEl>
                                          <p:spTgt spid="37"/>
                                        </p:tgtEl>
                                        <p:attrNameLst>
                                          <p:attrName>r</p:attrName>
                                        </p:attrNameLst>
                                      </p:cBhvr>
                                    </p:animRot>
                                  </p:childTnLst>
                                </p:cTn>
                              </p:par>
                              <p:par>
                                <p:cTn id="27" presetID="8" presetClass="emph" presetSubtype="0" fill="hold" grpId="0" nodeType="withEffect">
                                  <p:stCondLst>
                                    <p:cond delay="0"/>
                                  </p:stCondLst>
                                  <p:childTnLst>
                                    <p:animRot by="21600000">
                                      <p:cBhvr>
                                        <p:cTn id="28" dur="10000" fill="hold"/>
                                        <p:tgtEl>
                                          <p:spTgt spid="31"/>
                                        </p:tgtEl>
                                        <p:attrNameLst>
                                          <p:attrName>r</p:attrName>
                                        </p:attrNameLst>
                                      </p:cBhvr>
                                    </p:animRot>
                                  </p:childTnLst>
                                </p:cTn>
                              </p:par>
                              <p:par>
                                <p:cTn id="29" presetID="8" presetClass="emph" presetSubtype="0" fill="hold" grpId="0" nodeType="withEffect">
                                  <p:stCondLst>
                                    <p:cond delay="0"/>
                                  </p:stCondLst>
                                  <p:childTnLst>
                                    <p:animRot by="21600000">
                                      <p:cBhvr>
                                        <p:cTn id="30" dur="10000" fill="hold"/>
                                        <p:tgtEl>
                                          <p:spTgt spid="34"/>
                                        </p:tgtEl>
                                        <p:attrNameLst>
                                          <p:attrName>r</p:attrName>
                                        </p:attrNameLst>
                                      </p:cBhvr>
                                    </p:animRot>
                                  </p:childTnLst>
                                </p:cTn>
                              </p:par>
                              <p:par>
                                <p:cTn id="31" presetID="8" presetClass="emph" presetSubtype="0" fill="hold" nodeType="withEffect">
                                  <p:stCondLst>
                                    <p:cond delay="0"/>
                                  </p:stCondLst>
                                  <p:childTnLst>
                                    <p:animRot by="21600000">
                                      <p:cBhvr>
                                        <p:cTn id="32" dur="10000" fill="hold"/>
                                        <p:tgtEl>
                                          <p:spTgt spid="5"/>
                                        </p:tgtEl>
                                        <p:attrNameLst>
                                          <p:attrName>r</p:attrName>
                                        </p:attrNameLst>
                                      </p:cBhvr>
                                    </p:animRot>
                                  </p:childTnLst>
                                </p:cTn>
                              </p:par>
                              <p:par>
                                <p:cTn id="33" presetID="8" presetClass="emph" presetSubtype="0" fill="hold" nodeType="withEffect">
                                  <p:stCondLst>
                                    <p:cond delay="0"/>
                                  </p:stCondLst>
                                  <p:childTnLst>
                                    <p:animRot by="21600000">
                                      <p:cBhvr>
                                        <p:cTn id="34" dur="10000" fill="hold"/>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P spid="39" grpId="0" animBg="1"/>
      <p:bldP spid="4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FAD74A0F-12C6-9AE8-8B26-3F9880529678}"/>
              </a:ext>
            </a:extLst>
          </p:cNvPr>
          <p:cNvSpPr/>
          <p:nvPr/>
        </p:nvSpPr>
        <p:spPr>
          <a:xfrm>
            <a:off x="770860" y="2078198"/>
            <a:ext cx="2784143" cy="3639019"/>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65ED1D46-CAF7-9EE7-EC70-E6C726B1A492}"/>
              </a:ext>
            </a:extLst>
          </p:cNvPr>
          <p:cNvSpPr/>
          <p:nvPr/>
        </p:nvSpPr>
        <p:spPr>
          <a:xfrm>
            <a:off x="3943962" y="2078198"/>
            <a:ext cx="2784143"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E11369FB-1EF1-7108-8BAD-1C2D959A7FB3}"/>
              </a:ext>
            </a:extLst>
          </p:cNvPr>
          <p:cNvSpPr/>
          <p:nvPr/>
        </p:nvSpPr>
        <p:spPr>
          <a:xfrm>
            <a:off x="7117064" y="2078198"/>
            <a:ext cx="2784142" cy="3639018"/>
          </a:xfrm>
          <a:prstGeom prst="roundRect">
            <a:avLst/>
          </a:prstGeom>
          <a:solidFill>
            <a:srgbClr val="EE7623">
              <a:alpha val="50000"/>
            </a:srgbClr>
          </a:solidFill>
          <a:ln/>
        </p:spPr>
        <p:style>
          <a:lnRef idx="1">
            <a:schemeClr val="accent2"/>
          </a:lnRef>
          <a:fillRef idx="1001">
            <a:schemeClr val="lt2"/>
          </a:fillRef>
          <a:effectRef idx="1">
            <a:schemeClr val="accent2"/>
          </a:effectRef>
          <a:fontRef idx="minor">
            <a:schemeClr val="dk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15922A85-CDB8-514B-D163-75B46FB673E5}"/>
              </a:ext>
            </a:extLst>
          </p:cNvPr>
          <p:cNvSpPr>
            <a:spLocks noGrp="1"/>
          </p:cNvSpPr>
          <p:nvPr>
            <p:ph type="sldNum" sz="quarter" idx="10"/>
          </p:nvPr>
        </p:nvSpPr>
        <p:spPr/>
        <p:txBody>
          <a:bodyPr/>
          <a:lstStyle/>
          <a:p>
            <a:fld id="{72E20F18-833A-4542-A439-FC39BC210022}" type="slidenum">
              <a:rPr lang="en-US" smtClean="0"/>
              <a:pPr/>
              <a:t>9</a:t>
            </a:fld>
            <a:endParaRPr lang="en-US"/>
          </a:p>
        </p:txBody>
      </p:sp>
      <p:sp>
        <p:nvSpPr>
          <p:cNvPr id="4" name="Footer Placeholder 3">
            <a:extLst>
              <a:ext uri="{FF2B5EF4-FFF2-40B4-BE49-F238E27FC236}">
                <a16:creationId xmlns:a16="http://schemas.microsoft.com/office/drawing/2014/main" id="{2CD7C638-934C-C278-998B-1FAE7D391E9F}"/>
              </a:ext>
            </a:extLst>
          </p:cNvPr>
          <p:cNvSpPr>
            <a:spLocks noGrp="1"/>
          </p:cNvSpPr>
          <p:nvPr>
            <p:ph type="ftr" sz="quarter" idx="11"/>
          </p:nvPr>
        </p:nvSpPr>
        <p:spPr/>
        <p:txBody>
          <a:bodyPr/>
          <a:lstStyle/>
          <a:p>
            <a:r>
              <a:rPr lang="en-US">
                <a:cs typeface="Calibri"/>
              </a:rPr>
              <a:t>Department of Mechanical Engineering</a:t>
            </a:r>
            <a:endParaRPr lang="en-US">
              <a:solidFill>
                <a:srgbClr val="000000"/>
              </a:solidFill>
              <a:cs typeface="Calibri"/>
            </a:endParaRPr>
          </a:p>
        </p:txBody>
      </p:sp>
      <p:sp>
        <p:nvSpPr>
          <p:cNvPr id="7" name="Text Placeholder 6">
            <a:extLst>
              <a:ext uri="{FF2B5EF4-FFF2-40B4-BE49-F238E27FC236}">
                <a16:creationId xmlns:a16="http://schemas.microsoft.com/office/drawing/2014/main" id="{BC664C18-1A41-8FF5-C4C9-D4597213423F}"/>
              </a:ext>
            </a:extLst>
          </p:cNvPr>
          <p:cNvSpPr>
            <a:spLocks noGrp="1"/>
          </p:cNvSpPr>
          <p:nvPr>
            <p:ph type="body" sz="quarter" idx="15"/>
          </p:nvPr>
        </p:nvSpPr>
        <p:spPr/>
        <p:txBody>
          <a:bodyPr/>
          <a:lstStyle/>
          <a:p>
            <a:r>
              <a:rPr lang="en-US"/>
              <a:t>Kendall Kovacs</a:t>
            </a:r>
          </a:p>
        </p:txBody>
      </p:sp>
      <p:pic>
        <p:nvPicPr>
          <p:cNvPr id="14" name="Graphic 13" descr="Monitor outline">
            <a:extLst>
              <a:ext uri="{FF2B5EF4-FFF2-40B4-BE49-F238E27FC236}">
                <a16:creationId xmlns:a16="http://schemas.microsoft.com/office/drawing/2014/main" id="{442C016D-D40B-648A-4F84-393C64E77F00}"/>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462346" y="2662583"/>
            <a:ext cx="1401171" cy="1401171"/>
          </a:xfrm>
          <a:prstGeom prst="rect">
            <a:avLst/>
          </a:prstGeom>
        </p:spPr>
      </p:pic>
      <p:sp>
        <p:nvSpPr>
          <p:cNvPr id="15" name="TextBox 14">
            <a:extLst>
              <a:ext uri="{FF2B5EF4-FFF2-40B4-BE49-F238E27FC236}">
                <a16:creationId xmlns:a16="http://schemas.microsoft.com/office/drawing/2014/main" id="{7A284B8D-D579-1E25-111D-942310EEC026}"/>
              </a:ext>
            </a:extLst>
          </p:cNvPr>
          <p:cNvSpPr txBox="1"/>
          <p:nvPr/>
        </p:nvSpPr>
        <p:spPr>
          <a:xfrm>
            <a:off x="1167782" y="4063754"/>
            <a:ext cx="1990299" cy="830997"/>
          </a:xfrm>
          <a:prstGeom prst="rect">
            <a:avLst/>
          </a:prstGeom>
          <a:noFill/>
        </p:spPr>
        <p:txBody>
          <a:bodyPr wrap="square" rtlCol="0">
            <a:spAutoFit/>
          </a:bodyPr>
          <a:lstStyle/>
          <a:p>
            <a:pPr algn="ctr"/>
            <a:r>
              <a:rPr lang="en-US" sz="2400"/>
              <a:t>Model air flow using CFD</a:t>
            </a:r>
          </a:p>
        </p:txBody>
      </p:sp>
      <p:sp>
        <p:nvSpPr>
          <p:cNvPr id="54" name="TextBox 53">
            <a:extLst>
              <a:ext uri="{FF2B5EF4-FFF2-40B4-BE49-F238E27FC236}">
                <a16:creationId xmlns:a16="http://schemas.microsoft.com/office/drawing/2014/main" id="{B47CA523-11A1-71C0-0AC4-E637F001D184}"/>
              </a:ext>
            </a:extLst>
          </p:cNvPr>
          <p:cNvSpPr txBox="1"/>
          <p:nvPr/>
        </p:nvSpPr>
        <p:spPr>
          <a:xfrm>
            <a:off x="4190191" y="4061790"/>
            <a:ext cx="2291684" cy="830997"/>
          </a:xfrm>
          <a:prstGeom prst="rect">
            <a:avLst/>
          </a:prstGeom>
          <a:noFill/>
        </p:spPr>
        <p:txBody>
          <a:bodyPr wrap="square" lIns="91440" tIns="45720" rIns="91440" bIns="45720" rtlCol="0" anchor="t">
            <a:spAutoFit/>
          </a:bodyPr>
          <a:lstStyle/>
          <a:p>
            <a:pPr algn="ctr"/>
            <a:r>
              <a:rPr lang="en-US" sz="2400"/>
              <a:t>Design and test glovebox design</a:t>
            </a:r>
          </a:p>
        </p:txBody>
      </p:sp>
      <p:pic>
        <p:nvPicPr>
          <p:cNvPr id="67" name="Graphic 66" descr="Tools outline">
            <a:extLst>
              <a:ext uri="{FF2B5EF4-FFF2-40B4-BE49-F238E27FC236}">
                <a16:creationId xmlns:a16="http://schemas.microsoft.com/office/drawing/2014/main" id="{EB31DDAA-4849-FA4D-E9DB-C2BFF5F535E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754868" y="2782003"/>
            <a:ext cx="1162331" cy="1162331"/>
          </a:xfrm>
          <a:prstGeom prst="rect">
            <a:avLst/>
          </a:prstGeom>
        </p:spPr>
      </p:pic>
      <p:sp>
        <p:nvSpPr>
          <p:cNvPr id="68" name="Equals 67">
            <a:extLst>
              <a:ext uri="{FF2B5EF4-FFF2-40B4-BE49-F238E27FC236}">
                <a16:creationId xmlns:a16="http://schemas.microsoft.com/office/drawing/2014/main" id="{6EB34875-7222-624F-D547-3BE0D993B1C7}"/>
              </a:ext>
            </a:extLst>
          </p:cNvPr>
          <p:cNvSpPr/>
          <p:nvPr/>
        </p:nvSpPr>
        <p:spPr>
          <a:xfrm>
            <a:off x="7719840" y="2776315"/>
            <a:ext cx="1578591" cy="1173707"/>
          </a:xfrm>
          <a:prstGeom prst="mathEqual">
            <a:avLst/>
          </a:prstGeom>
          <a:noFill/>
          <a:ln w="31750"/>
        </p:spPr>
        <p:style>
          <a:lnRef idx="2">
            <a:schemeClr val="dk1"/>
          </a:lnRef>
          <a:fillRef idx="1">
            <a:schemeClr val="lt1"/>
          </a:fillRef>
          <a:effectRef idx="0">
            <a:schemeClr val="dk1"/>
          </a:effectRef>
          <a:fontRef idx="minor">
            <a:schemeClr val="dk1"/>
          </a:fontRef>
        </p:style>
        <p:txBody>
          <a:bodyPr rtlCol="0" anchor="ctr"/>
          <a:lstStyle/>
          <a:p>
            <a:pPr algn="ctr"/>
            <a:endParaRPr lang="en-US">
              <a:solidFill>
                <a:schemeClr val="tx1"/>
              </a:solidFill>
            </a:endParaRPr>
          </a:p>
        </p:txBody>
      </p:sp>
      <p:sp>
        <p:nvSpPr>
          <p:cNvPr id="70" name="TextBox 69">
            <a:extLst>
              <a:ext uri="{FF2B5EF4-FFF2-40B4-BE49-F238E27FC236}">
                <a16:creationId xmlns:a16="http://schemas.microsoft.com/office/drawing/2014/main" id="{0DE3923C-B53C-48C3-B2E4-0CE5C4AC1187}"/>
              </a:ext>
            </a:extLst>
          </p:cNvPr>
          <p:cNvSpPr txBox="1"/>
          <p:nvPr/>
        </p:nvSpPr>
        <p:spPr>
          <a:xfrm>
            <a:off x="7450862" y="4061790"/>
            <a:ext cx="2116547" cy="830997"/>
          </a:xfrm>
          <a:prstGeom prst="rect">
            <a:avLst/>
          </a:prstGeom>
          <a:noFill/>
        </p:spPr>
        <p:txBody>
          <a:bodyPr wrap="square" rtlCol="0">
            <a:spAutoFit/>
          </a:bodyPr>
          <a:lstStyle/>
          <a:p>
            <a:pPr algn="ctr"/>
            <a:r>
              <a:rPr lang="en-US" sz="2400"/>
              <a:t>Compare result with CFD</a:t>
            </a:r>
          </a:p>
        </p:txBody>
      </p:sp>
      <p:sp>
        <p:nvSpPr>
          <p:cNvPr id="5" name="Title 18">
            <a:extLst>
              <a:ext uri="{FF2B5EF4-FFF2-40B4-BE49-F238E27FC236}">
                <a16:creationId xmlns:a16="http://schemas.microsoft.com/office/drawing/2014/main" id="{A0B2A6B3-DBE2-CD57-9360-6110ACCDECCC}"/>
              </a:ext>
            </a:extLst>
          </p:cNvPr>
          <p:cNvSpPr>
            <a:spLocks noGrp="1"/>
          </p:cNvSpPr>
          <p:nvPr/>
        </p:nvSpPr>
        <p:spPr>
          <a:xfrm>
            <a:off x="99390" y="99390"/>
            <a:ext cx="9949070" cy="997726"/>
          </a:xfrm>
          <a:prstGeom prst="rect">
            <a:avLst/>
          </a:prstGeom>
        </p:spPr>
        <p:txBody>
          <a:bodyPr vert="horz" lIns="0" tIns="0" rIns="0" bIns="0" rtlCol="0" anchor="b">
            <a:noAutofit/>
          </a:bodyPr>
          <a:lstStyle>
            <a:lvl1pPr marL="0" indent="0" algn="l" defTabSz="914400" rtl="0" eaLnBrk="1" latinLnBrk="0" hangingPunct="1">
              <a:lnSpc>
                <a:spcPct val="90000"/>
              </a:lnSpc>
              <a:spcBef>
                <a:spcPts val="1000"/>
              </a:spcBef>
              <a:buFont typeface="Arial" panose="020B0604020202020204" pitchFamily="34" charset="0"/>
              <a:buNone/>
              <a:defRPr lang="en-US" sz="4000" b="1" kern="1200" dirty="0">
                <a:solidFill>
                  <a:schemeClr val="tx2"/>
                </a:solidFill>
                <a:latin typeface="+mj-lt"/>
                <a:ea typeface="+mn-ea"/>
                <a:cs typeface="+mj-cs"/>
              </a:defRPr>
            </a:lvl1pPr>
          </a:lstStyle>
          <a:p>
            <a:pPr>
              <a:spcBef>
                <a:spcPts val="0"/>
              </a:spcBef>
            </a:pPr>
            <a:r>
              <a:rPr lang="en-US"/>
              <a:t>Project Background:</a:t>
            </a:r>
          </a:p>
          <a:p>
            <a:pPr>
              <a:spcBef>
                <a:spcPts val="0"/>
              </a:spcBef>
            </a:pPr>
            <a:r>
              <a:rPr lang="en-US" sz="2800"/>
              <a:t>Overall Goals</a:t>
            </a:r>
          </a:p>
        </p:txBody>
      </p:sp>
    </p:spTree>
    <p:extLst>
      <p:ext uri="{BB962C8B-B14F-4D97-AF65-F5344CB8AC3E}">
        <p14:creationId xmlns:p14="http://schemas.microsoft.com/office/powerpoint/2010/main" val="5082315"/>
      </p:ext>
    </p:extLst>
  </p:cSld>
  <p:clrMapOvr>
    <a:masterClrMapping/>
  </p:clrMapOvr>
</p:sld>
</file>

<file path=ppt/theme/theme1.xml><?xml version="1.0" encoding="utf-8"?>
<a:theme xmlns:a="http://schemas.openxmlformats.org/drawingml/2006/main" name="Orange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9233AFD8-E6BE-4562-9974-70CC80EAFD1C}"/>
    </a:ext>
  </a:extLst>
</a:theme>
</file>

<file path=ppt/theme/theme2.xml><?xml version="1.0" encoding="utf-8"?>
<a:theme xmlns:a="http://schemas.openxmlformats.org/drawingml/2006/main" name="Garnet with Logo">
  <a:themeElements>
    <a:clrScheme name="College of Engineering Colors">
      <a:dk1>
        <a:sysClr val="windowText" lastClr="000000"/>
      </a:dk1>
      <a:lt1>
        <a:sysClr val="window" lastClr="FFFFFF"/>
      </a:lt1>
      <a:dk2>
        <a:srgbClr val="782F40"/>
      </a:dk2>
      <a:lt2>
        <a:srgbClr val="EE7624"/>
      </a:lt2>
      <a:accent1>
        <a:srgbClr val="003B6F"/>
      </a:accent1>
      <a:accent2>
        <a:srgbClr val="CE0058"/>
      </a:accent2>
      <a:accent3>
        <a:srgbClr val="48929B"/>
      </a:accent3>
      <a:accent4>
        <a:srgbClr val="FBEC5D"/>
      </a:accent4>
      <a:accent5>
        <a:srgbClr val="682860"/>
      </a:accent5>
      <a:accent6>
        <a:srgbClr val="40E0D0"/>
      </a:accent6>
      <a:hlink>
        <a:srgbClr val="0563C1"/>
      </a:hlink>
      <a:folHlink>
        <a:srgbClr val="979797"/>
      </a:folHlink>
    </a:clrScheme>
    <a:fontScheme name="College of Engineering">
      <a:majorFont>
        <a:latin typeface="Arial Black"/>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15000"/>
          </a:schemeClr>
        </a:lnRef>
        <a:fillRef idx="1">
          <a:schemeClr val="accent1"/>
        </a:fillRef>
        <a:effectRef idx="0">
          <a:schemeClr val="accent1"/>
        </a:effectRef>
        <a:fontRef idx="minor">
          <a:schemeClr val="lt1"/>
        </a:fontRef>
      </a:style>
    </a:spDef>
    <a:lnDef>
      <a:spPr>
        <a:ln w="38100"/>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EML 4551-2 2024 Widescreen 240819" id="{16B2FCD1-B2E7-458F-AF6B-8DD29B5F5BE3}" vid="{E30CCBFB-C59F-4B07-8674-820C69510B5E}"/>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a36450eb-db06-42a7-8d1b-026719f701e3}" enabled="0" method="" siteId="{a36450eb-db06-42a7-8d1b-026719f701e3}" removed="1"/>
</clbl:labelList>
</file>

<file path=docProps/app.xml><?xml version="1.0" encoding="utf-8"?>
<Properties xmlns="http://schemas.openxmlformats.org/officeDocument/2006/extended-properties" xmlns:vt="http://schemas.openxmlformats.org/officeDocument/2006/docPropsVTypes">
  <Template>EML 4551-2 2024 Widescreen 240819</Template>
  <TotalTime>0</TotalTime>
  <Words>3543</Words>
  <Application>Microsoft Office PowerPoint</Application>
  <PresentationFormat>Widescreen</PresentationFormat>
  <Paragraphs>521</Paragraphs>
  <Slides>38</Slides>
  <Notes>34</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38</vt:i4>
      </vt:variant>
    </vt:vector>
  </HeadingPairs>
  <TitlesOfParts>
    <vt:vector size="50" baseType="lpstr">
      <vt:lpstr>Aptos</vt:lpstr>
      <vt:lpstr>Arial</vt:lpstr>
      <vt:lpstr>Arial Black</vt:lpstr>
      <vt:lpstr>Arial,Sans-Serif</vt:lpstr>
      <vt:lpstr>Calibri</vt:lpstr>
      <vt:lpstr>Cambria Math</vt:lpstr>
      <vt:lpstr>Courier New</vt:lpstr>
      <vt:lpstr>Courier New,monospace</vt:lpstr>
      <vt:lpstr>Segoe UI</vt:lpstr>
      <vt:lpstr>Wingdings</vt:lpstr>
      <vt:lpstr>Orange with Logo</vt:lpstr>
      <vt:lpstr>Garnet with Logo</vt:lpstr>
      <vt:lpstr>Team 516</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 Floor is open for any questions or feedback!</vt:lpstr>
    </vt:vector>
  </TitlesOfParts>
  <Company>Florida State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516</dc:title>
  <dc:creator>Shayne McConomy</dc:creator>
  <cp:lastModifiedBy>Peter Mougey</cp:lastModifiedBy>
  <cp:revision>2</cp:revision>
  <dcterms:created xsi:type="dcterms:W3CDTF">2024-09-24T19:25:48Z</dcterms:created>
  <dcterms:modified xsi:type="dcterms:W3CDTF">2025-02-20T19:52:09Z</dcterms:modified>
</cp:coreProperties>
</file>